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5d0a193e33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6214efe6a4020"/>
  </p:sldMasterIdLst>
  <p:sldIdLst>
    <p:sldId xmlns:r="http://schemas.openxmlformats.org/officeDocument/2006/relationships" id="256" r:id="R2a921376065c4a20"/>
    <p:sldId xmlns:r="http://schemas.openxmlformats.org/officeDocument/2006/relationships" id="257" r:id="R857ca1392b0c4c7b"/>
    <p:sldId xmlns:r="http://schemas.openxmlformats.org/officeDocument/2006/relationships" id="258" r:id="Rb21e06c549b843b5"/>
    <p:sldId xmlns:r="http://schemas.openxmlformats.org/officeDocument/2006/relationships" id="259" r:id="R1bd4bd6a3b35480d"/>
    <p:sldId xmlns:r="http://schemas.openxmlformats.org/officeDocument/2006/relationships" id="260" r:id="R076ca96cdb3b4628"/>
    <p:sldId xmlns:r="http://schemas.openxmlformats.org/officeDocument/2006/relationships" id="261" r:id="R83bb4cc1f16049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6214efe6a4020" /><Relationship Type="http://schemas.openxmlformats.org/officeDocument/2006/relationships/slide" Target="/ppt/slides/slide1.xml" Id="R2a921376065c4a20" /><Relationship Type="http://schemas.openxmlformats.org/officeDocument/2006/relationships/slide" Target="/ppt/slides/slide2.xml" Id="R857ca1392b0c4c7b" /><Relationship Type="http://schemas.openxmlformats.org/officeDocument/2006/relationships/slide" Target="/ppt/slides/slide3.xml" Id="Rb21e06c549b843b5" /><Relationship Type="http://schemas.openxmlformats.org/officeDocument/2006/relationships/slide" Target="/ppt/slides/slide4.xml" Id="R1bd4bd6a3b35480d" /><Relationship Type="http://schemas.openxmlformats.org/officeDocument/2006/relationships/slide" Target="/ppt/slides/slide5.xml" Id="R076ca96cdb3b4628" /><Relationship Type="http://schemas.openxmlformats.org/officeDocument/2006/relationships/slide" Target="/ppt/slides/slide6.xml" Id="R83bb4cc1f16049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0cd138973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cf661b23c463f" /><Relationship Type="http://schemas.openxmlformats.org/officeDocument/2006/relationships/theme" Target="/ppt/slideMasters/theme/theme1.xml" Id="R7b3e3378d0fd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cf661b23c46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4e42fd2949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8ed31677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09224cbd41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4ddbc085547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9a1c34f3345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e4299dd140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