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0a76349fcb43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b0c41d54be4b74"/>
  </p:sldMasterIdLst>
  <p:sldIdLst>
    <p:sldId xmlns:r="http://schemas.openxmlformats.org/officeDocument/2006/relationships" id="256" r:id="R5e02f278a3694018"/>
    <p:sldId xmlns:r="http://schemas.openxmlformats.org/officeDocument/2006/relationships" id="257" r:id="Ref5160e6c7cb44ae"/>
    <p:sldId xmlns:r="http://schemas.openxmlformats.org/officeDocument/2006/relationships" id="258" r:id="R3c17f8d407ea4caa"/>
    <p:sldId xmlns:r="http://schemas.openxmlformats.org/officeDocument/2006/relationships" id="259" r:id="Rc756eb4ee0264aba"/>
    <p:sldId xmlns:r="http://schemas.openxmlformats.org/officeDocument/2006/relationships" id="260" r:id="R864f595b4fe9498f"/>
    <p:sldId xmlns:r="http://schemas.openxmlformats.org/officeDocument/2006/relationships" id="261" r:id="R1fade215359a4080"/>
    <p:sldId xmlns:r="http://schemas.openxmlformats.org/officeDocument/2006/relationships" id="262" r:id="R839501d6836947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b0c41d54be4b74" /><Relationship Type="http://schemas.openxmlformats.org/officeDocument/2006/relationships/slide" Target="/ppt/slides/slide1.xml" Id="R5e02f278a3694018" /><Relationship Type="http://schemas.openxmlformats.org/officeDocument/2006/relationships/slide" Target="/ppt/slides/slide2.xml" Id="Ref5160e6c7cb44ae" /><Relationship Type="http://schemas.openxmlformats.org/officeDocument/2006/relationships/slide" Target="/ppt/slides/slide3.xml" Id="R3c17f8d407ea4caa" /><Relationship Type="http://schemas.openxmlformats.org/officeDocument/2006/relationships/slide" Target="/ppt/slides/slide4.xml" Id="Rc756eb4ee0264aba" /><Relationship Type="http://schemas.openxmlformats.org/officeDocument/2006/relationships/slide" Target="/ppt/slides/slide5.xml" Id="R864f595b4fe9498f" /><Relationship Type="http://schemas.openxmlformats.org/officeDocument/2006/relationships/slide" Target="/ppt/slides/slide6.xml" Id="R1fade215359a4080" /><Relationship Type="http://schemas.openxmlformats.org/officeDocument/2006/relationships/slide" Target="/ppt/slides/slide7.xml" Id="R839501d6836947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45bd14f95e43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e5f671e184434" /><Relationship Type="http://schemas.openxmlformats.org/officeDocument/2006/relationships/theme" Target="/ppt/slideMasters/theme/theme1.xml" Id="R5cbd6d7c85fc4c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1e5f671e1844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fefd9df8a48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30b5f9bce143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f8c140ea442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873c8691a48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866240e7147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83b7e449441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a68528df746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SNEKVIK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SNEKVIK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1 460 711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−2 133 325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−388 958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47 505 821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69 105 500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EILIS EIENDOM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ESIKO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N-HOLDING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891 729 472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