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2cad592bb24f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7970f7b6de425c"/>
  </p:sldMasterIdLst>
  <p:sldIdLst>
    <p:sldId xmlns:r="http://schemas.openxmlformats.org/officeDocument/2006/relationships" id="256" r:id="Rd564dbfa85a740fe"/>
    <p:sldId xmlns:r="http://schemas.openxmlformats.org/officeDocument/2006/relationships" id="257" r:id="Rab371fbb6f3b4129"/>
    <p:sldId xmlns:r="http://schemas.openxmlformats.org/officeDocument/2006/relationships" id="258" r:id="R96993dcbeb904639"/>
    <p:sldId xmlns:r="http://schemas.openxmlformats.org/officeDocument/2006/relationships" id="259" r:id="R02216e26adcb47a6"/>
    <p:sldId xmlns:r="http://schemas.openxmlformats.org/officeDocument/2006/relationships" id="260" r:id="R8772f5da367848a2"/>
    <p:sldId xmlns:r="http://schemas.openxmlformats.org/officeDocument/2006/relationships" id="261" r:id="R8818b75add6e4bdc"/>
    <p:sldId xmlns:r="http://schemas.openxmlformats.org/officeDocument/2006/relationships" id="262" r:id="R211df14057324c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970f7b6de425c" /><Relationship Type="http://schemas.openxmlformats.org/officeDocument/2006/relationships/slide" Target="/ppt/slides/slide1.xml" Id="Rd564dbfa85a740fe" /><Relationship Type="http://schemas.openxmlformats.org/officeDocument/2006/relationships/slide" Target="/ppt/slides/slide2.xml" Id="Rab371fbb6f3b4129" /><Relationship Type="http://schemas.openxmlformats.org/officeDocument/2006/relationships/slide" Target="/ppt/slides/slide3.xml" Id="R96993dcbeb904639" /><Relationship Type="http://schemas.openxmlformats.org/officeDocument/2006/relationships/slide" Target="/ppt/slides/slide4.xml" Id="R02216e26adcb47a6" /><Relationship Type="http://schemas.openxmlformats.org/officeDocument/2006/relationships/slide" Target="/ppt/slides/slide5.xml" Id="R8772f5da367848a2" /><Relationship Type="http://schemas.openxmlformats.org/officeDocument/2006/relationships/slide" Target="/ppt/slides/slide6.xml" Id="R8818b75add6e4bdc" /><Relationship Type="http://schemas.openxmlformats.org/officeDocument/2006/relationships/slide" Target="/ppt/slides/slide7.xml" Id="R211df14057324c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74919b40c4a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ed84126844fef" /><Relationship Type="http://schemas.openxmlformats.org/officeDocument/2006/relationships/theme" Target="/ppt/slideMasters/theme/theme1.xml" Id="R5c4acfedc02645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9ed84126844f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89af4a4064a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32174c1de45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b2601a74444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ae3c0c4384b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35e32a8124e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1eaa6a89648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4d752d83a41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2 292 154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KORSHAVN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891 680 872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