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57183ebbd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e49edf173446e"/>
  </p:sldMasterIdLst>
  <p:sldIdLst>
    <p:sldId xmlns:r="http://schemas.openxmlformats.org/officeDocument/2006/relationships" id="256" r:id="Reea837d3221a4ab5"/>
    <p:sldId xmlns:r="http://schemas.openxmlformats.org/officeDocument/2006/relationships" id="257" r:id="Rf16ad277a543452d"/>
    <p:sldId xmlns:r="http://schemas.openxmlformats.org/officeDocument/2006/relationships" id="258" r:id="Raf576254c4a047ca"/>
    <p:sldId xmlns:r="http://schemas.openxmlformats.org/officeDocument/2006/relationships" id="259" r:id="Rb7b1052bd6fb4446"/>
    <p:sldId xmlns:r="http://schemas.openxmlformats.org/officeDocument/2006/relationships" id="260" r:id="R331f13f427694226"/>
    <p:sldId xmlns:r="http://schemas.openxmlformats.org/officeDocument/2006/relationships" id="261" r:id="R186065930544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e49edf173446e" /><Relationship Type="http://schemas.openxmlformats.org/officeDocument/2006/relationships/slide" Target="/ppt/slides/slide1.xml" Id="Reea837d3221a4ab5" /><Relationship Type="http://schemas.openxmlformats.org/officeDocument/2006/relationships/slide" Target="/ppt/slides/slide2.xml" Id="Rf16ad277a543452d" /><Relationship Type="http://schemas.openxmlformats.org/officeDocument/2006/relationships/slide" Target="/ppt/slides/slide3.xml" Id="Raf576254c4a047ca" /><Relationship Type="http://schemas.openxmlformats.org/officeDocument/2006/relationships/slide" Target="/ppt/slides/slide4.xml" Id="Rb7b1052bd6fb4446" /><Relationship Type="http://schemas.openxmlformats.org/officeDocument/2006/relationships/slide" Target="/ppt/slides/slide5.xml" Id="R331f13f427694226" /><Relationship Type="http://schemas.openxmlformats.org/officeDocument/2006/relationships/slide" Target="/ppt/slides/slide6.xml" Id="R186065930544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b8bb8dce3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3f593ad9406a" /><Relationship Type="http://schemas.openxmlformats.org/officeDocument/2006/relationships/theme" Target="/ppt/slideMasters/theme/theme1.xml" Id="R135728ee1fab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13f593ad9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eceaffdb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edb461ea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9a3f5f72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6c1b5b7c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fc5446a0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ea3417d6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