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6662ea9f2940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4121d3d81f49d3"/>
  </p:sldMasterIdLst>
  <p:sldIdLst>
    <p:sldId xmlns:r="http://schemas.openxmlformats.org/officeDocument/2006/relationships" id="256" r:id="R77026d0fefac4fba"/>
    <p:sldId xmlns:r="http://schemas.openxmlformats.org/officeDocument/2006/relationships" id="257" r:id="Re821f8628c5e4342"/>
    <p:sldId xmlns:r="http://schemas.openxmlformats.org/officeDocument/2006/relationships" id="258" r:id="R3c0a514d3e204a6c"/>
    <p:sldId xmlns:r="http://schemas.openxmlformats.org/officeDocument/2006/relationships" id="259" r:id="R66ec2cb215494ecc"/>
    <p:sldId xmlns:r="http://schemas.openxmlformats.org/officeDocument/2006/relationships" id="260" r:id="R9267d7cca6934885"/>
    <p:sldId xmlns:r="http://schemas.openxmlformats.org/officeDocument/2006/relationships" id="261" r:id="Ra1a8ce852ca149d4"/>
    <p:sldId xmlns:r="http://schemas.openxmlformats.org/officeDocument/2006/relationships" id="262" r:id="Rb89a3ebe6aad47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121d3d81f49d3" /><Relationship Type="http://schemas.openxmlformats.org/officeDocument/2006/relationships/slide" Target="/ppt/slides/slide1.xml" Id="R77026d0fefac4fba" /><Relationship Type="http://schemas.openxmlformats.org/officeDocument/2006/relationships/slide" Target="/ppt/slides/slide2.xml" Id="Re821f8628c5e4342" /><Relationship Type="http://schemas.openxmlformats.org/officeDocument/2006/relationships/slide" Target="/ppt/slides/slide3.xml" Id="R3c0a514d3e204a6c" /><Relationship Type="http://schemas.openxmlformats.org/officeDocument/2006/relationships/slide" Target="/ppt/slides/slide4.xml" Id="R66ec2cb215494ecc" /><Relationship Type="http://schemas.openxmlformats.org/officeDocument/2006/relationships/slide" Target="/ppt/slides/slide5.xml" Id="R9267d7cca6934885" /><Relationship Type="http://schemas.openxmlformats.org/officeDocument/2006/relationships/slide" Target="/ppt/slides/slide6.xml" Id="Ra1a8ce852ca149d4" /><Relationship Type="http://schemas.openxmlformats.org/officeDocument/2006/relationships/slide" Target="/ppt/slides/slide7.xml" Id="Rb89a3ebe6aad47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f282521de54a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bbeabcde54f7f" /><Relationship Type="http://schemas.openxmlformats.org/officeDocument/2006/relationships/theme" Target="/ppt/slideMasters/theme/theme1.xml" Id="R22b99e9047b64b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9bbeabcde54f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7206d27f34e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70773f9a840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4ef6ec5e441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e086743cb40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8a3c5b2294e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4304589634d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e3ff519464f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