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b94b501c834f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c1c962547243f8"/>
  </p:sldMasterIdLst>
  <p:sldIdLst>
    <p:sldId xmlns:r="http://schemas.openxmlformats.org/officeDocument/2006/relationships" id="256" r:id="Rc1361710b8114484"/>
    <p:sldId xmlns:r="http://schemas.openxmlformats.org/officeDocument/2006/relationships" id="257" r:id="Ra507a11e38ac4f4e"/>
    <p:sldId xmlns:r="http://schemas.openxmlformats.org/officeDocument/2006/relationships" id="258" r:id="Rec2d6d2b1fab48b6"/>
    <p:sldId xmlns:r="http://schemas.openxmlformats.org/officeDocument/2006/relationships" id="259" r:id="R201052aea37742e4"/>
    <p:sldId xmlns:r="http://schemas.openxmlformats.org/officeDocument/2006/relationships" id="260" r:id="R1a2db0b881b54ef6"/>
    <p:sldId xmlns:r="http://schemas.openxmlformats.org/officeDocument/2006/relationships" id="261" r:id="Ra4168b2e3ed942a0"/>
    <p:sldId xmlns:r="http://schemas.openxmlformats.org/officeDocument/2006/relationships" id="262" r:id="R575b2635cc2d43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c1c962547243f8" /><Relationship Type="http://schemas.openxmlformats.org/officeDocument/2006/relationships/slide" Target="/ppt/slides/slide1.xml" Id="Rc1361710b8114484" /><Relationship Type="http://schemas.openxmlformats.org/officeDocument/2006/relationships/slide" Target="/ppt/slides/slide2.xml" Id="Ra507a11e38ac4f4e" /><Relationship Type="http://schemas.openxmlformats.org/officeDocument/2006/relationships/slide" Target="/ppt/slides/slide3.xml" Id="Rec2d6d2b1fab48b6" /><Relationship Type="http://schemas.openxmlformats.org/officeDocument/2006/relationships/slide" Target="/ppt/slides/slide4.xml" Id="R201052aea37742e4" /><Relationship Type="http://schemas.openxmlformats.org/officeDocument/2006/relationships/slide" Target="/ppt/slides/slide5.xml" Id="R1a2db0b881b54ef6" /><Relationship Type="http://schemas.openxmlformats.org/officeDocument/2006/relationships/slide" Target="/ppt/slides/slide6.xml" Id="Ra4168b2e3ed942a0" /><Relationship Type="http://schemas.openxmlformats.org/officeDocument/2006/relationships/slide" Target="/ppt/slides/slide7.xml" Id="R575b2635cc2d43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d425155f2145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6385964834ef6" /><Relationship Type="http://schemas.openxmlformats.org/officeDocument/2006/relationships/theme" Target="/ppt/slideMasters/theme/theme1.xml" Id="Rbf3a1c22289c45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26385964834e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b3c7a1e244f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aee7c4e084e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e402b0c6049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384de5e894b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72188091b43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824433de64a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4fc3f9eaa49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EDORF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EDORF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EDORF INVEST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EDORF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EDORF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EDORF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1 613 750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1 369 125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8 461 331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15 316 897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17 002 313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EDORF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HAUGLI FRODE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EDORF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Bruksveien 70A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10 10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frode.haugli@gmail.com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889 675 292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EDORF INVEST AS</a:t>
            </a:r>
          </a:p>
        </p:txBody>
      </p:sp>
    </p:spTree>
  </p:cSld>
  <p:clrMapOvr>
    <a:masterClrMapping xmlns:a="http://schemas.openxmlformats.org/drawingml/2006/main"/>
  </p:clrMapOvr>
</p:sld>
</file>