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aea28295b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2706d9d7d40a3"/>
  </p:sldMasterIdLst>
  <p:sldIdLst>
    <p:sldId xmlns:r="http://schemas.openxmlformats.org/officeDocument/2006/relationships" id="256" r:id="R780013092d874bbe"/>
    <p:sldId xmlns:r="http://schemas.openxmlformats.org/officeDocument/2006/relationships" id="257" r:id="R6992181b34594e8f"/>
    <p:sldId xmlns:r="http://schemas.openxmlformats.org/officeDocument/2006/relationships" id="258" r:id="R48cb97d74a53416b"/>
    <p:sldId xmlns:r="http://schemas.openxmlformats.org/officeDocument/2006/relationships" id="259" r:id="R7d0dc95113c84dc6"/>
    <p:sldId xmlns:r="http://schemas.openxmlformats.org/officeDocument/2006/relationships" id="260" r:id="R0833ff4440354178"/>
    <p:sldId xmlns:r="http://schemas.openxmlformats.org/officeDocument/2006/relationships" id="261" r:id="R12b6209001864f90"/>
    <p:sldId xmlns:r="http://schemas.openxmlformats.org/officeDocument/2006/relationships" id="262" r:id="R258f7ab0bcdb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2706d9d7d40a3" /><Relationship Type="http://schemas.openxmlformats.org/officeDocument/2006/relationships/slide" Target="/ppt/slides/slide1.xml" Id="R780013092d874bbe" /><Relationship Type="http://schemas.openxmlformats.org/officeDocument/2006/relationships/slide" Target="/ppt/slides/slide2.xml" Id="R6992181b34594e8f" /><Relationship Type="http://schemas.openxmlformats.org/officeDocument/2006/relationships/slide" Target="/ppt/slides/slide3.xml" Id="R48cb97d74a53416b" /><Relationship Type="http://schemas.openxmlformats.org/officeDocument/2006/relationships/slide" Target="/ppt/slides/slide4.xml" Id="R7d0dc95113c84dc6" /><Relationship Type="http://schemas.openxmlformats.org/officeDocument/2006/relationships/slide" Target="/ppt/slides/slide5.xml" Id="R0833ff4440354178" /><Relationship Type="http://schemas.openxmlformats.org/officeDocument/2006/relationships/slide" Target="/ppt/slides/slide6.xml" Id="R12b6209001864f90" /><Relationship Type="http://schemas.openxmlformats.org/officeDocument/2006/relationships/slide" Target="/ppt/slides/slide7.xml" Id="R258f7ab0bcdb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b00b2a85b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4b104011457a" /><Relationship Type="http://schemas.openxmlformats.org/officeDocument/2006/relationships/theme" Target="/ppt/slideMasters/theme/theme1.xml" Id="R9f4e2af3c464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14b104011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4a7bb1653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33efe25c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103ec804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5392a4db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a68cea948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e65ec41e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d7d6a995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