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8c83d4837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6580993cc4b94"/>
  </p:sldMasterIdLst>
  <p:sldIdLst>
    <p:sldId xmlns:r="http://schemas.openxmlformats.org/officeDocument/2006/relationships" id="256" r:id="R8ca391a8012c44e9"/>
    <p:sldId xmlns:r="http://schemas.openxmlformats.org/officeDocument/2006/relationships" id="257" r:id="R187030fab1c042cb"/>
    <p:sldId xmlns:r="http://schemas.openxmlformats.org/officeDocument/2006/relationships" id="258" r:id="Rf8d860dc38ce4739"/>
    <p:sldId xmlns:r="http://schemas.openxmlformats.org/officeDocument/2006/relationships" id="259" r:id="R2af7c97d73af4b63"/>
    <p:sldId xmlns:r="http://schemas.openxmlformats.org/officeDocument/2006/relationships" id="260" r:id="R00f861901b574937"/>
    <p:sldId xmlns:r="http://schemas.openxmlformats.org/officeDocument/2006/relationships" id="261" r:id="Ra55608edb94b4351"/>
    <p:sldId xmlns:r="http://schemas.openxmlformats.org/officeDocument/2006/relationships" id="262" r:id="Rf04d43df5b3c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6580993cc4b94" /><Relationship Type="http://schemas.openxmlformats.org/officeDocument/2006/relationships/slide" Target="/ppt/slides/slide1.xml" Id="R8ca391a8012c44e9" /><Relationship Type="http://schemas.openxmlformats.org/officeDocument/2006/relationships/slide" Target="/ppt/slides/slide2.xml" Id="R187030fab1c042cb" /><Relationship Type="http://schemas.openxmlformats.org/officeDocument/2006/relationships/slide" Target="/ppt/slides/slide3.xml" Id="Rf8d860dc38ce4739" /><Relationship Type="http://schemas.openxmlformats.org/officeDocument/2006/relationships/slide" Target="/ppt/slides/slide4.xml" Id="R2af7c97d73af4b63" /><Relationship Type="http://schemas.openxmlformats.org/officeDocument/2006/relationships/slide" Target="/ppt/slides/slide5.xml" Id="R00f861901b574937" /><Relationship Type="http://schemas.openxmlformats.org/officeDocument/2006/relationships/slide" Target="/ppt/slides/slide6.xml" Id="Ra55608edb94b4351" /><Relationship Type="http://schemas.openxmlformats.org/officeDocument/2006/relationships/slide" Target="/ppt/slides/slide7.xml" Id="Rf04d43df5b3c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40767ab5e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4ac06d08a40ef" /><Relationship Type="http://schemas.openxmlformats.org/officeDocument/2006/relationships/theme" Target="/ppt/slideMasters/theme/theme1.xml" Id="R43f7673d9b56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4ac06d08a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ca97a6c5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40a648cd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95b916b6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ce3c2317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b377edce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9d045e8e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2169332a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EKEBERG AANERUD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