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ce9cfd6f8845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98b8996ac84050"/>
  </p:sldMasterIdLst>
  <p:sldIdLst>
    <p:sldId xmlns:r="http://schemas.openxmlformats.org/officeDocument/2006/relationships" id="256" r:id="Ra0d079f90c054f8f"/>
    <p:sldId xmlns:r="http://schemas.openxmlformats.org/officeDocument/2006/relationships" id="257" r:id="R278c9b1d8f0a4d16"/>
    <p:sldId xmlns:r="http://schemas.openxmlformats.org/officeDocument/2006/relationships" id="258" r:id="R9af33fa4374e497f"/>
    <p:sldId xmlns:r="http://schemas.openxmlformats.org/officeDocument/2006/relationships" id="259" r:id="R2f019ef6ce244be6"/>
    <p:sldId xmlns:r="http://schemas.openxmlformats.org/officeDocument/2006/relationships" id="260" r:id="R5bf4bb538b68463e"/>
    <p:sldId xmlns:r="http://schemas.openxmlformats.org/officeDocument/2006/relationships" id="261" r:id="R8dc9b3b7bd7244ef"/>
    <p:sldId xmlns:r="http://schemas.openxmlformats.org/officeDocument/2006/relationships" id="262" r:id="R98dd7cf25cd940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8b8996ac84050" /><Relationship Type="http://schemas.openxmlformats.org/officeDocument/2006/relationships/slide" Target="/ppt/slides/slide1.xml" Id="Ra0d079f90c054f8f" /><Relationship Type="http://schemas.openxmlformats.org/officeDocument/2006/relationships/slide" Target="/ppt/slides/slide2.xml" Id="R278c9b1d8f0a4d16" /><Relationship Type="http://schemas.openxmlformats.org/officeDocument/2006/relationships/slide" Target="/ppt/slides/slide3.xml" Id="R9af33fa4374e497f" /><Relationship Type="http://schemas.openxmlformats.org/officeDocument/2006/relationships/slide" Target="/ppt/slides/slide4.xml" Id="R2f019ef6ce244be6" /><Relationship Type="http://schemas.openxmlformats.org/officeDocument/2006/relationships/slide" Target="/ppt/slides/slide5.xml" Id="R5bf4bb538b68463e" /><Relationship Type="http://schemas.openxmlformats.org/officeDocument/2006/relationships/slide" Target="/ppt/slides/slide6.xml" Id="R8dc9b3b7bd7244ef" /><Relationship Type="http://schemas.openxmlformats.org/officeDocument/2006/relationships/slide" Target="/ppt/slides/slide7.xml" Id="R98dd7cf25cd940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43998f1bc41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1b642b73d4f4b" /><Relationship Type="http://schemas.openxmlformats.org/officeDocument/2006/relationships/theme" Target="/ppt/slideMasters/theme/theme1.xml" Id="Ra422df6dbd654f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81b642b73d4f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f793f1dd640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d9a65d9a444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45595356f40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e6e8d812249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54722b7e7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ac2d2fd0447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640554ae042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44 391 168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65 241 631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Spangereidveien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christian@pgas.no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889 237 252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