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ca01747b5b4c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699bfd2bfe41ba"/>
  </p:sldMasterIdLst>
  <p:sldIdLst>
    <p:sldId xmlns:r="http://schemas.openxmlformats.org/officeDocument/2006/relationships" id="256" r:id="Rf2480a079c9842ff"/>
    <p:sldId xmlns:r="http://schemas.openxmlformats.org/officeDocument/2006/relationships" id="257" r:id="R2cc41e949fbb41d9"/>
    <p:sldId xmlns:r="http://schemas.openxmlformats.org/officeDocument/2006/relationships" id="258" r:id="R624bc526a01c4d42"/>
    <p:sldId xmlns:r="http://schemas.openxmlformats.org/officeDocument/2006/relationships" id="259" r:id="Rc0b47569bf004454"/>
    <p:sldId xmlns:r="http://schemas.openxmlformats.org/officeDocument/2006/relationships" id="260" r:id="R94ec08ebbfb747ca"/>
    <p:sldId xmlns:r="http://schemas.openxmlformats.org/officeDocument/2006/relationships" id="261" r:id="R7d4e454c326e47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99bfd2bfe41ba" /><Relationship Type="http://schemas.openxmlformats.org/officeDocument/2006/relationships/slide" Target="/ppt/slides/slide1.xml" Id="Rf2480a079c9842ff" /><Relationship Type="http://schemas.openxmlformats.org/officeDocument/2006/relationships/slide" Target="/ppt/slides/slide2.xml" Id="R2cc41e949fbb41d9" /><Relationship Type="http://schemas.openxmlformats.org/officeDocument/2006/relationships/slide" Target="/ppt/slides/slide3.xml" Id="R624bc526a01c4d42" /><Relationship Type="http://schemas.openxmlformats.org/officeDocument/2006/relationships/slide" Target="/ppt/slides/slide4.xml" Id="Rc0b47569bf004454" /><Relationship Type="http://schemas.openxmlformats.org/officeDocument/2006/relationships/slide" Target="/ppt/slides/slide5.xml" Id="R94ec08ebbfb747ca" /><Relationship Type="http://schemas.openxmlformats.org/officeDocument/2006/relationships/slide" Target="/ppt/slides/slide6.xml" Id="R7d4e454c326e47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33e2857af47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92c46a0004593" /><Relationship Type="http://schemas.openxmlformats.org/officeDocument/2006/relationships/theme" Target="/ppt/slideMasters/theme/theme1.xml" Id="R1899e10f7b0d47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92c46a00045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0a7412e90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fbc7f7b414a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6695696f644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9c05fdc0c48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63ee70d3f41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ea81ff2014c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Spangereidveien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4520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christian@pgas.no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889 237 252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KASRIS AS</a:t>
            </a:r>
          </a:p>
        </p:txBody>
      </p:sp>
    </p:spTree>
  </p:cSld>
  <p:clrMapOvr>
    <a:masterClrMapping xmlns:a="http://schemas.openxmlformats.org/drawingml/2006/main"/>
  </p:clrMapOvr>
</p:sld>
</file>