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ec1a4f800c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434800fb64750"/>
  </p:sldMasterIdLst>
  <p:sldIdLst>
    <p:sldId xmlns:r="http://schemas.openxmlformats.org/officeDocument/2006/relationships" id="256" r:id="Rebebc8495e5c4273"/>
    <p:sldId xmlns:r="http://schemas.openxmlformats.org/officeDocument/2006/relationships" id="257" r:id="Rb3343bfd3660420e"/>
    <p:sldId xmlns:r="http://schemas.openxmlformats.org/officeDocument/2006/relationships" id="258" r:id="R97d5a8edd9f74bb1"/>
    <p:sldId xmlns:r="http://schemas.openxmlformats.org/officeDocument/2006/relationships" id="259" r:id="Ra215b5eb177743b2"/>
    <p:sldId xmlns:r="http://schemas.openxmlformats.org/officeDocument/2006/relationships" id="260" r:id="Rfbc2cf6a5789460b"/>
    <p:sldId xmlns:r="http://schemas.openxmlformats.org/officeDocument/2006/relationships" id="261" r:id="R3f4c7c9615454915"/>
    <p:sldId xmlns:r="http://schemas.openxmlformats.org/officeDocument/2006/relationships" id="262" r:id="R309ffee9c279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434800fb64750" /><Relationship Type="http://schemas.openxmlformats.org/officeDocument/2006/relationships/slide" Target="/ppt/slides/slide1.xml" Id="Rebebc8495e5c4273" /><Relationship Type="http://schemas.openxmlformats.org/officeDocument/2006/relationships/slide" Target="/ppt/slides/slide2.xml" Id="Rb3343bfd3660420e" /><Relationship Type="http://schemas.openxmlformats.org/officeDocument/2006/relationships/slide" Target="/ppt/slides/slide3.xml" Id="R97d5a8edd9f74bb1" /><Relationship Type="http://schemas.openxmlformats.org/officeDocument/2006/relationships/slide" Target="/ppt/slides/slide4.xml" Id="Ra215b5eb177743b2" /><Relationship Type="http://schemas.openxmlformats.org/officeDocument/2006/relationships/slide" Target="/ppt/slides/slide5.xml" Id="Rfbc2cf6a5789460b" /><Relationship Type="http://schemas.openxmlformats.org/officeDocument/2006/relationships/slide" Target="/ppt/slides/slide6.xml" Id="R3f4c7c9615454915" /><Relationship Type="http://schemas.openxmlformats.org/officeDocument/2006/relationships/slide" Target="/ppt/slides/slide7.xml" Id="R309ffee9c279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4713e5895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018ec48b44b4d" /><Relationship Type="http://schemas.openxmlformats.org/officeDocument/2006/relationships/theme" Target="/ppt/slideMasters/theme/theme1.xml" Id="Ra1c5564efed7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8018ec48b4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52652f08a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e02ce574f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360e0ab9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d066d317a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eac6dc4d0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1aff536542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28656e4fe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PETERSEN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RIGMOR SKEIE PETERSEN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