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0193e5266744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117190a07847fa"/>
  </p:sldMasterIdLst>
  <p:sldIdLst>
    <p:sldId xmlns:r="http://schemas.openxmlformats.org/officeDocument/2006/relationships" id="256" r:id="R6b10493b752a4b83"/>
    <p:sldId xmlns:r="http://schemas.openxmlformats.org/officeDocument/2006/relationships" id="257" r:id="Rb5118a82dd544faa"/>
    <p:sldId xmlns:r="http://schemas.openxmlformats.org/officeDocument/2006/relationships" id="258" r:id="Rc16b59b515124216"/>
    <p:sldId xmlns:r="http://schemas.openxmlformats.org/officeDocument/2006/relationships" id="259" r:id="R5d497c6400604b70"/>
    <p:sldId xmlns:r="http://schemas.openxmlformats.org/officeDocument/2006/relationships" id="260" r:id="Rf45d232adb064a45"/>
    <p:sldId xmlns:r="http://schemas.openxmlformats.org/officeDocument/2006/relationships" id="261" r:id="R34621a741c224a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117190a07847fa" /><Relationship Type="http://schemas.openxmlformats.org/officeDocument/2006/relationships/slide" Target="/ppt/slides/slide1.xml" Id="R6b10493b752a4b83" /><Relationship Type="http://schemas.openxmlformats.org/officeDocument/2006/relationships/slide" Target="/ppt/slides/slide2.xml" Id="Rb5118a82dd544faa" /><Relationship Type="http://schemas.openxmlformats.org/officeDocument/2006/relationships/slide" Target="/ppt/slides/slide3.xml" Id="Rc16b59b515124216" /><Relationship Type="http://schemas.openxmlformats.org/officeDocument/2006/relationships/slide" Target="/ppt/slides/slide4.xml" Id="R5d497c6400604b70" /><Relationship Type="http://schemas.openxmlformats.org/officeDocument/2006/relationships/slide" Target="/ppt/slides/slide5.xml" Id="Rf45d232adb064a45" /><Relationship Type="http://schemas.openxmlformats.org/officeDocument/2006/relationships/slide" Target="/ppt/slides/slide6.xml" Id="R34621a741c224a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8c1d164f2d46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8746d09e90477f" /><Relationship Type="http://schemas.openxmlformats.org/officeDocument/2006/relationships/theme" Target="/ppt/slideMasters/theme/theme1.xml" Id="Rf193da06efa24a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8746d09e9047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ed85c1a06742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8c499c202d42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31b7413e424a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6b1e65c67b42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6f7b61f95648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3eab739aab47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RIGAR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RIGAR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RIGAR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RIGAR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RIGAR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RIGAR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Regimentsvegen 225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5705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52 14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889 233 192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RIGAR AS</a:t>
            </a:r>
          </a:p>
        </p:txBody>
      </p:sp>
    </p:spTree>
  </p:cSld>
  <p:clrMapOvr>
    <a:masterClrMapping xmlns:a="http://schemas.openxmlformats.org/drawingml/2006/main"/>
  </p:clrMapOvr>
</p:sld>
</file>