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cd08aff01e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aa39c00aa4478"/>
  </p:sldMasterIdLst>
  <p:sldIdLst>
    <p:sldId xmlns:r="http://schemas.openxmlformats.org/officeDocument/2006/relationships" id="256" r:id="R24cc3ae6507e4409"/>
    <p:sldId xmlns:r="http://schemas.openxmlformats.org/officeDocument/2006/relationships" id="257" r:id="R50cd54ba26674880"/>
    <p:sldId xmlns:r="http://schemas.openxmlformats.org/officeDocument/2006/relationships" id="258" r:id="Rf582c0414284401c"/>
    <p:sldId xmlns:r="http://schemas.openxmlformats.org/officeDocument/2006/relationships" id="259" r:id="R20b9944ea7d9452b"/>
    <p:sldId xmlns:r="http://schemas.openxmlformats.org/officeDocument/2006/relationships" id="260" r:id="R102626a2c41d4ad8"/>
    <p:sldId xmlns:r="http://schemas.openxmlformats.org/officeDocument/2006/relationships" id="261" r:id="R6ee88ce9428e4693"/>
    <p:sldId xmlns:r="http://schemas.openxmlformats.org/officeDocument/2006/relationships" id="262" r:id="R8daac2e22462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aa39c00aa4478" /><Relationship Type="http://schemas.openxmlformats.org/officeDocument/2006/relationships/slide" Target="/ppt/slides/slide1.xml" Id="R24cc3ae6507e4409" /><Relationship Type="http://schemas.openxmlformats.org/officeDocument/2006/relationships/slide" Target="/ppt/slides/slide2.xml" Id="R50cd54ba26674880" /><Relationship Type="http://schemas.openxmlformats.org/officeDocument/2006/relationships/slide" Target="/ppt/slides/slide3.xml" Id="Rf582c0414284401c" /><Relationship Type="http://schemas.openxmlformats.org/officeDocument/2006/relationships/slide" Target="/ppt/slides/slide4.xml" Id="R20b9944ea7d9452b" /><Relationship Type="http://schemas.openxmlformats.org/officeDocument/2006/relationships/slide" Target="/ppt/slides/slide5.xml" Id="R102626a2c41d4ad8" /><Relationship Type="http://schemas.openxmlformats.org/officeDocument/2006/relationships/slide" Target="/ppt/slides/slide6.xml" Id="R6ee88ce9428e4693" /><Relationship Type="http://schemas.openxmlformats.org/officeDocument/2006/relationships/slide" Target="/ppt/slides/slide7.xml" Id="R8daac2e22462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5c594c617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76677f2f54b68" /><Relationship Type="http://schemas.openxmlformats.org/officeDocument/2006/relationships/theme" Target="/ppt/slideMasters/theme/theme1.xml" Id="R7ad6da5bd6ac48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76677f2f5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4e5ca6fd648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225a0a8c742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8c631360b40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fb33eda9f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1d432f5a9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09b584d6e4c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7460fab3944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58 671 598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Roland, Sjølystveien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889 222 182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