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01a8fbced42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ff88e38b3c489e"/>
  </p:sldMasterIdLst>
  <p:sldIdLst>
    <p:sldId xmlns:r="http://schemas.openxmlformats.org/officeDocument/2006/relationships" id="256" r:id="R2ac6b407830d4f0a"/>
    <p:sldId xmlns:r="http://schemas.openxmlformats.org/officeDocument/2006/relationships" id="257" r:id="Rbcab9b54168b4582"/>
    <p:sldId xmlns:r="http://schemas.openxmlformats.org/officeDocument/2006/relationships" id="258" r:id="R1b14c7d72f1543b7"/>
    <p:sldId xmlns:r="http://schemas.openxmlformats.org/officeDocument/2006/relationships" id="259" r:id="R4d65df0552e54d9c"/>
    <p:sldId xmlns:r="http://schemas.openxmlformats.org/officeDocument/2006/relationships" id="260" r:id="R1adf8f682d0a42b3"/>
    <p:sldId xmlns:r="http://schemas.openxmlformats.org/officeDocument/2006/relationships" id="261" r:id="R0d5750d72ade4b65"/>
    <p:sldId xmlns:r="http://schemas.openxmlformats.org/officeDocument/2006/relationships" id="262" r:id="R4cecd95e3cdd4b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f88e38b3c489e" /><Relationship Type="http://schemas.openxmlformats.org/officeDocument/2006/relationships/slide" Target="/ppt/slides/slide1.xml" Id="R2ac6b407830d4f0a" /><Relationship Type="http://schemas.openxmlformats.org/officeDocument/2006/relationships/slide" Target="/ppt/slides/slide2.xml" Id="Rbcab9b54168b4582" /><Relationship Type="http://schemas.openxmlformats.org/officeDocument/2006/relationships/slide" Target="/ppt/slides/slide3.xml" Id="R1b14c7d72f1543b7" /><Relationship Type="http://schemas.openxmlformats.org/officeDocument/2006/relationships/slide" Target="/ppt/slides/slide4.xml" Id="R4d65df0552e54d9c" /><Relationship Type="http://schemas.openxmlformats.org/officeDocument/2006/relationships/slide" Target="/ppt/slides/slide5.xml" Id="R1adf8f682d0a42b3" /><Relationship Type="http://schemas.openxmlformats.org/officeDocument/2006/relationships/slide" Target="/ppt/slides/slide6.xml" Id="R0d5750d72ade4b65" /><Relationship Type="http://schemas.openxmlformats.org/officeDocument/2006/relationships/slide" Target="/ppt/slides/slide7.xml" Id="R4cecd95e3cdd4b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8e972a57d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7bde9701d4dc1" /><Relationship Type="http://schemas.openxmlformats.org/officeDocument/2006/relationships/theme" Target="/ppt/slideMasters/theme/theme1.xml" Id="Re0a544b0337444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b7bde9701d4d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e6a9bb18c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4e643d73943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24442796b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577e842b949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03b616de947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5633ff9d944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bbd5e9ae34f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12 611 459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Larsen, Goddokk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