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dea5fd85c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2d5f9817f4144"/>
  </p:sldMasterIdLst>
  <p:sldIdLst>
    <p:sldId xmlns:r="http://schemas.openxmlformats.org/officeDocument/2006/relationships" id="256" r:id="Raa251ffc1da5401b"/>
    <p:sldId xmlns:r="http://schemas.openxmlformats.org/officeDocument/2006/relationships" id="257" r:id="Rf1a3cd7e9fe544cf"/>
    <p:sldId xmlns:r="http://schemas.openxmlformats.org/officeDocument/2006/relationships" id="258" r:id="R74075837cfbe4981"/>
    <p:sldId xmlns:r="http://schemas.openxmlformats.org/officeDocument/2006/relationships" id="259" r:id="R1d8561d96ae446bc"/>
    <p:sldId xmlns:r="http://schemas.openxmlformats.org/officeDocument/2006/relationships" id="260" r:id="Rbc17f7f8a17f4794"/>
    <p:sldId xmlns:r="http://schemas.openxmlformats.org/officeDocument/2006/relationships" id="261" r:id="R48ef1884ba3645fc"/>
    <p:sldId xmlns:r="http://schemas.openxmlformats.org/officeDocument/2006/relationships" id="262" r:id="R4e2c2e2754db4b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2d5f9817f4144" /><Relationship Type="http://schemas.openxmlformats.org/officeDocument/2006/relationships/slide" Target="/ppt/slides/slide1.xml" Id="Raa251ffc1da5401b" /><Relationship Type="http://schemas.openxmlformats.org/officeDocument/2006/relationships/slide" Target="/ppt/slides/slide2.xml" Id="Rf1a3cd7e9fe544cf" /><Relationship Type="http://schemas.openxmlformats.org/officeDocument/2006/relationships/slide" Target="/ppt/slides/slide3.xml" Id="R74075837cfbe4981" /><Relationship Type="http://schemas.openxmlformats.org/officeDocument/2006/relationships/slide" Target="/ppt/slides/slide4.xml" Id="R1d8561d96ae446bc" /><Relationship Type="http://schemas.openxmlformats.org/officeDocument/2006/relationships/slide" Target="/ppt/slides/slide5.xml" Id="Rbc17f7f8a17f4794" /><Relationship Type="http://schemas.openxmlformats.org/officeDocument/2006/relationships/slide" Target="/ppt/slides/slide6.xml" Id="R48ef1884ba3645fc" /><Relationship Type="http://schemas.openxmlformats.org/officeDocument/2006/relationships/slide" Target="/ppt/slides/slide7.xml" Id="R4e2c2e2754db4b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88dc3177c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cfc5ad53d45a9" /><Relationship Type="http://schemas.openxmlformats.org/officeDocument/2006/relationships/theme" Target="/ppt/slideMasters/theme/theme1.xml" Id="R8dceefc34da541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cfc5ad53d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f78f1c29e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aed048be1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bd911371c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809b964fa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6d9665f3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2612125aa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bf2e8d9c3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58 504 093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138 987 228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147 459 084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GURO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HÅKON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HANS THORSTEIN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GINA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32132426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