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f88997382f42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2cfeb383e84444"/>
  </p:sldMasterIdLst>
  <p:sldIdLst>
    <p:sldId xmlns:r="http://schemas.openxmlformats.org/officeDocument/2006/relationships" id="256" r:id="R81ea8f641e6147e4"/>
    <p:sldId xmlns:r="http://schemas.openxmlformats.org/officeDocument/2006/relationships" id="257" r:id="R73af3d2adbb24bb3"/>
    <p:sldId xmlns:r="http://schemas.openxmlformats.org/officeDocument/2006/relationships" id="258" r:id="Rfdcfc571f07c4dc9"/>
    <p:sldId xmlns:r="http://schemas.openxmlformats.org/officeDocument/2006/relationships" id="259" r:id="Rd06daec167d3476d"/>
    <p:sldId xmlns:r="http://schemas.openxmlformats.org/officeDocument/2006/relationships" id="260" r:id="R4ed4305072c54c16"/>
    <p:sldId xmlns:r="http://schemas.openxmlformats.org/officeDocument/2006/relationships" id="261" r:id="R826774bea76d46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cfeb383e84444" /><Relationship Type="http://schemas.openxmlformats.org/officeDocument/2006/relationships/slide" Target="/ppt/slides/slide1.xml" Id="R81ea8f641e6147e4" /><Relationship Type="http://schemas.openxmlformats.org/officeDocument/2006/relationships/slide" Target="/ppt/slides/slide2.xml" Id="R73af3d2adbb24bb3" /><Relationship Type="http://schemas.openxmlformats.org/officeDocument/2006/relationships/slide" Target="/ppt/slides/slide3.xml" Id="Rfdcfc571f07c4dc9" /><Relationship Type="http://schemas.openxmlformats.org/officeDocument/2006/relationships/slide" Target="/ppt/slides/slide4.xml" Id="Rd06daec167d3476d" /><Relationship Type="http://schemas.openxmlformats.org/officeDocument/2006/relationships/slide" Target="/ppt/slides/slide5.xml" Id="R4ed4305072c54c16" /><Relationship Type="http://schemas.openxmlformats.org/officeDocument/2006/relationships/slide" Target="/ppt/slides/slide6.xml" Id="R826774bea76d46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0aa56ae9e47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42169fc9a4e5b" /><Relationship Type="http://schemas.openxmlformats.org/officeDocument/2006/relationships/theme" Target="/ppt/slideMasters/theme/theme1.xml" Id="R3ea539f48d254c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042169fc9a4e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fb19216aa40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940e8ea8d46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9738ff72a42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e7de83d9346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07f2d98be4e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8dc8ba88a47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Solborgveien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32132426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889 160 942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