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e45c38f73c43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2f491ec2824554"/>
  </p:sldMasterIdLst>
  <p:sldIdLst>
    <p:sldId xmlns:r="http://schemas.openxmlformats.org/officeDocument/2006/relationships" id="256" r:id="R8a039ff094a14079"/>
    <p:sldId xmlns:r="http://schemas.openxmlformats.org/officeDocument/2006/relationships" id="257" r:id="Rddf44b58255b41a7"/>
    <p:sldId xmlns:r="http://schemas.openxmlformats.org/officeDocument/2006/relationships" id="258" r:id="R64bfc72942e54d67"/>
    <p:sldId xmlns:r="http://schemas.openxmlformats.org/officeDocument/2006/relationships" id="259" r:id="R3a6de9ac0df54496"/>
    <p:sldId xmlns:r="http://schemas.openxmlformats.org/officeDocument/2006/relationships" id="260" r:id="R32d880240aff4f78"/>
    <p:sldId xmlns:r="http://schemas.openxmlformats.org/officeDocument/2006/relationships" id="261" r:id="Raf1394e25d914b1c"/>
    <p:sldId xmlns:r="http://schemas.openxmlformats.org/officeDocument/2006/relationships" id="262" r:id="Rce52314b93c246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2f491ec2824554" /><Relationship Type="http://schemas.openxmlformats.org/officeDocument/2006/relationships/slide" Target="/ppt/slides/slide1.xml" Id="R8a039ff094a14079" /><Relationship Type="http://schemas.openxmlformats.org/officeDocument/2006/relationships/slide" Target="/ppt/slides/slide2.xml" Id="Rddf44b58255b41a7" /><Relationship Type="http://schemas.openxmlformats.org/officeDocument/2006/relationships/slide" Target="/ppt/slides/slide3.xml" Id="R64bfc72942e54d67" /><Relationship Type="http://schemas.openxmlformats.org/officeDocument/2006/relationships/slide" Target="/ppt/slides/slide4.xml" Id="R3a6de9ac0df54496" /><Relationship Type="http://schemas.openxmlformats.org/officeDocument/2006/relationships/slide" Target="/ppt/slides/slide5.xml" Id="R32d880240aff4f78" /><Relationship Type="http://schemas.openxmlformats.org/officeDocument/2006/relationships/slide" Target="/ppt/slides/slide6.xml" Id="Raf1394e25d914b1c" /><Relationship Type="http://schemas.openxmlformats.org/officeDocument/2006/relationships/slide" Target="/ppt/slides/slide7.xml" Id="Rce52314b93c246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cb5230de4f48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ab0c0bedc4513" /><Relationship Type="http://schemas.openxmlformats.org/officeDocument/2006/relationships/theme" Target="/ppt/slideMasters/theme/theme1.xml" Id="R2d96fea8f0674d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9ab0c0bedc45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6d3e813174d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578d75d634b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aa0de7e4749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986e52bc747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57f1207f24b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f3b0d5b654e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642b5f1934f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 HOLDING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APELAND BJØRN MATHIAS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889 143 592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