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c22f55ad9840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79423a5c84507"/>
  </p:sldMasterIdLst>
  <p:sldIdLst>
    <p:sldId xmlns:r="http://schemas.openxmlformats.org/officeDocument/2006/relationships" id="256" r:id="Ra9447ce885d14791"/>
    <p:sldId xmlns:r="http://schemas.openxmlformats.org/officeDocument/2006/relationships" id="257" r:id="Re8c2c09e51714c89"/>
    <p:sldId xmlns:r="http://schemas.openxmlformats.org/officeDocument/2006/relationships" id="258" r:id="R072ce3d610994c13"/>
    <p:sldId xmlns:r="http://schemas.openxmlformats.org/officeDocument/2006/relationships" id="259" r:id="Rf92845eee11f40ee"/>
    <p:sldId xmlns:r="http://schemas.openxmlformats.org/officeDocument/2006/relationships" id="260" r:id="R831489ef69614412"/>
    <p:sldId xmlns:r="http://schemas.openxmlformats.org/officeDocument/2006/relationships" id="261" r:id="R9732ad3a94f4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79423a5c84507" /><Relationship Type="http://schemas.openxmlformats.org/officeDocument/2006/relationships/slide" Target="/ppt/slides/slide1.xml" Id="Ra9447ce885d14791" /><Relationship Type="http://schemas.openxmlformats.org/officeDocument/2006/relationships/slide" Target="/ppt/slides/slide2.xml" Id="Re8c2c09e51714c89" /><Relationship Type="http://schemas.openxmlformats.org/officeDocument/2006/relationships/slide" Target="/ppt/slides/slide3.xml" Id="R072ce3d610994c13" /><Relationship Type="http://schemas.openxmlformats.org/officeDocument/2006/relationships/slide" Target="/ppt/slides/slide4.xml" Id="Rf92845eee11f40ee" /><Relationship Type="http://schemas.openxmlformats.org/officeDocument/2006/relationships/slide" Target="/ppt/slides/slide5.xml" Id="R831489ef69614412" /><Relationship Type="http://schemas.openxmlformats.org/officeDocument/2006/relationships/slide" Target="/ppt/slides/slide6.xml" Id="R9732ad3a94f4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98cc960f4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5c4dd706e4bca" /><Relationship Type="http://schemas.openxmlformats.org/officeDocument/2006/relationships/theme" Target="/ppt/slideMasters/theme/theme1.xml" Id="R110bdef9c6c3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5c4dd706e4b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046ebcbfc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fc762812844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4397e64dc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ba6abc6c049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56c3a29ea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94d149250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Rundhaug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889 143 592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FALKEN HOLDING AS</a:t>
            </a:r>
          </a:p>
        </p:txBody>
      </p:sp>
    </p:spTree>
  </p:cSld>
  <p:clrMapOvr>
    <a:masterClrMapping xmlns:a="http://schemas.openxmlformats.org/drawingml/2006/main"/>
  </p:clrMapOvr>
</p:sld>
</file>