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b63f5bf88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23060c833542dd"/>
  </p:sldMasterIdLst>
  <p:sldIdLst>
    <p:sldId xmlns:r="http://schemas.openxmlformats.org/officeDocument/2006/relationships" id="256" r:id="R09db62399c1e4c07"/>
    <p:sldId xmlns:r="http://schemas.openxmlformats.org/officeDocument/2006/relationships" id="257" r:id="Rf51369eec8dd47f6"/>
    <p:sldId xmlns:r="http://schemas.openxmlformats.org/officeDocument/2006/relationships" id="258" r:id="R7358f7066a7e439d"/>
    <p:sldId xmlns:r="http://schemas.openxmlformats.org/officeDocument/2006/relationships" id="259" r:id="R6649e09db21e49bd"/>
    <p:sldId xmlns:r="http://schemas.openxmlformats.org/officeDocument/2006/relationships" id="260" r:id="R9b6b1717778143d3"/>
    <p:sldId xmlns:r="http://schemas.openxmlformats.org/officeDocument/2006/relationships" id="261" r:id="Rb8ce8924713f436f"/>
    <p:sldId xmlns:r="http://schemas.openxmlformats.org/officeDocument/2006/relationships" id="262" r:id="Rcfeb8e07abf0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3060c833542dd" /><Relationship Type="http://schemas.openxmlformats.org/officeDocument/2006/relationships/slide" Target="/ppt/slides/slide1.xml" Id="R09db62399c1e4c07" /><Relationship Type="http://schemas.openxmlformats.org/officeDocument/2006/relationships/slide" Target="/ppt/slides/slide2.xml" Id="Rf51369eec8dd47f6" /><Relationship Type="http://schemas.openxmlformats.org/officeDocument/2006/relationships/slide" Target="/ppt/slides/slide3.xml" Id="R7358f7066a7e439d" /><Relationship Type="http://schemas.openxmlformats.org/officeDocument/2006/relationships/slide" Target="/ppt/slides/slide4.xml" Id="R6649e09db21e49bd" /><Relationship Type="http://schemas.openxmlformats.org/officeDocument/2006/relationships/slide" Target="/ppt/slides/slide5.xml" Id="R9b6b1717778143d3" /><Relationship Type="http://schemas.openxmlformats.org/officeDocument/2006/relationships/slide" Target="/ppt/slides/slide6.xml" Id="Rb8ce8924713f436f" /><Relationship Type="http://schemas.openxmlformats.org/officeDocument/2006/relationships/slide" Target="/ppt/slides/slide7.xml" Id="Rcfeb8e07abf0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ba413234a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5035b5f444de4" /><Relationship Type="http://schemas.openxmlformats.org/officeDocument/2006/relationships/theme" Target="/ppt/slideMasters/theme/theme1.xml" Id="Rf0a02cae1c2e4d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5035b5f44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1ceef8a1e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fec65ece4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80ce783934f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045e26943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b59c2155248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645bd3933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93e3937f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TVETE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1 973 855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hege@tvetekarlsen.com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889 139 722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