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cc43bb1c1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dbddd1dbb4d28"/>
  </p:sldMasterIdLst>
  <p:sldIdLst>
    <p:sldId xmlns:r="http://schemas.openxmlformats.org/officeDocument/2006/relationships" id="256" r:id="R0ac260d143dd4d50"/>
    <p:sldId xmlns:r="http://schemas.openxmlformats.org/officeDocument/2006/relationships" id="257" r:id="R9c68243d1c3946c9"/>
    <p:sldId xmlns:r="http://schemas.openxmlformats.org/officeDocument/2006/relationships" id="258" r:id="R67bcfe4f8be94f38"/>
    <p:sldId xmlns:r="http://schemas.openxmlformats.org/officeDocument/2006/relationships" id="259" r:id="Rbdaedada13e84e96"/>
    <p:sldId xmlns:r="http://schemas.openxmlformats.org/officeDocument/2006/relationships" id="260" r:id="R03626620d3d849c9"/>
    <p:sldId xmlns:r="http://schemas.openxmlformats.org/officeDocument/2006/relationships" id="261" r:id="R9eff836231404a7a"/>
    <p:sldId xmlns:r="http://schemas.openxmlformats.org/officeDocument/2006/relationships" id="262" r:id="R7e7b5cf8eba5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dbddd1dbb4d28" /><Relationship Type="http://schemas.openxmlformats.org/officeDocument/2006/relationships/slide" Target="/ppt/slides/slide1.xml" Id="R0ac260d143dd4d50" /><Relationship Type="http://schemas.openxmlformats.org/officeDocument/2006/relationships/slide" Target="/ppt/slides/slide2.xml" Id="R9c68243d1c3946c9" /><Relationship Type="http://schemas.openxmlformats.org/officeDocument/2006/relationships/slide" Target="/ppt/slides/slide3.xml" Id="R67bcfe4f8be94f38" /><Relationship Type="http://schemas.openxmlformats.org/officeDocument/2006/relationships/slide" Target="/ppt/slides/slide4.xml" Id="Rbdaedada13e84e96" /><Relationship Type="http://schemas.openxmlformats.org/officeDocument/2006/relationships/slide" Target="/ppt/slides/slide5.xml" Id="R03626620d3d849c9" /><Relationship Type="http://schemas.openxmlformats.org/officeDocument/2006/relationships/slide" Target="/ppt/slides/slide6.xml" Id="R9eff836231404a7a" /><Relationship Type="http://schemas.openxmlformats.org/officeDocument/2006/relationships/slide" Target="/ppt/slides/slide7.xml" Id="R7e7b5cf8eba5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3e6eff2fc49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972aa14b44be5" /><Relationship Type="http://schemas.openxmlformats.org/officeDocument/2006/relationships/theme" Target="/ppt/slideMasters/theme/theme1.xml" Id="Rb3ae5bc7207a4f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8972aa14b4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f675fbd64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290515a4544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2ca09cd7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0bb9af265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1a4d0a3ac46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c5baf0db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1f2b9b18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MEDEA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MEDEA TECHNOLOGIES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EIVIND USKEN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Bronsekarveien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4320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67 78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post@usken.no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www.usken.no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889 133 392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TECHNOLOGIES AS</a:t>
            </a:r>
          </a:p>
        </p:txBody>
      </p:sp>
    </p:spTree>
  </p:cSld>
  <p:clrMapOvr>
    <a:masterClrMapping xmlns:a="http://schemas.openxmlformats.org/drawingml/2006/main"/>
  </p:clrMapOvr>
</p:sld>
</file>