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1231e51d2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d326219bc4ccc"/>
  </p:sldMasterIdLst>
  <p:sldIdLst>
    <p:sldId xmlns:r="http://schemas.openxmlformats.org/officeDocument/2006/relationships" id="256" r:id="R31d461f52d4a4154"/>
    <p:sldId xmlns:r="http://schemas.openxmlformats.org/officeDocument/2006/relationships" id="257" r:id="Rbe5b09e003174530"/>
    <p:sldId xmlns:r="http://schemas.openxmlformats.org/officeDocument/2006/relationships" id="258" r:id="Ra0e88f5b3a2247e8"/>
    <p:sldId xmlns:r="http://schemas.openxmlformats.org/officeDocument/2006/relationships" id="259" r:id="R3c1082e56f9c44eb"/>
    <p:sldId xmlns:r="http://schemas.openxmlformats.org/officeDocument/2006/relationships" id="260" r:id="R2ccda16f87694d90"/>
    <p:sldId xmlns:r="http://schemas.openxmlformats.org/officeDocument/2006/relationships" id="261" r:id="R1d5bdd4698d045b0"/>
    <p:sldId xmlns:r="http://schemas.openxmlformats.org/officeDocument/2006/relationships" id="262" r:id="Rc6f09f113d2b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d326219bc4ccc" /><Relationship Type="http://schemas.openxmlformats.org/officeDocument/2006/relationships/slide" Target="/ppt/slides/slide1.xml" Id="R31d461f52d4a4154" /><Relationship Type="http://schemas.openxmlformats.org/officeDocument/2006/relationships/slide" Target="/ppt/slides/slide2.xml" Id="Rbe5b09e003174530" /><Relationship Type="http://schemas.openxmlformats.org/officeDocument/2006/relationships/slide" Target="/ppt/slides/slide3.xml" Id="Ra0e88f5b3a2247e8" /><Relationship Type="http://schemas.openxmlformats.org/officeDocument/2006/relationships/slide" Target="/ppt/slides/slide4.xml" Id="R3c1082e56f9c44eb" /><Relationship Type="http://schemas.openxmlformats.org/officeDocument/2006/relationships/slide" Target="/ppt/slides/slide5.xml" Id="R2ccda16f87694d90" /><Relationship Type="http://schemas.openxmlformats.org/officeDocument/2006/relationships/slide" Target="/ppt/slides/slide6.xml" Id="R1d5bdd4698d045b0" /><Relationship Type="http://schemas.openxmlformats.org/officeDocument/2006/relationships/slide" Target="/ppt/slides/slide7.xml" Id="Rc6f09f113d2b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278009247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4b5169e6847ea" /><Relationship Type="http://schemas.openxmlformats.org/officeDocument/2006/relationships/theme" Target="/ppt/slideMasters/theme/theme1.xml" Id="Re20970f5904b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4b5169e68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14282077e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9c94ca8c04f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ba4035e18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e267a55fc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c3c53026843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d4c4ddab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856449f3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