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1db102e42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a40caabe94bdf"/>
  </p:sldMasterIdLst>
  <p:sldIdLst>
    <p:sldId xmlns:r="http://schemas.openxmlformats.org/officeDocument/2006/relationships" id="256" r:id="R7ad2e63b1b044959"/>
    <p:sldId xmlns:r="http://schemas.openxmlformats.org/officeDocument/2006/relationships" id="257" r:id="R835efa3b58fa4b43"/>
    <p:sldId xmlns:r="http://schemas.openxmlformats.org/officeDocument/2006/relationships" id="258" r:id="R2553ca827ed04f64"/>
    <p:sldId xmlns:r="http://schemas.openxmlformats.org/officeDocument/2006/relationships" id="259" r:id="Rd30320d905af4730"/>
    <p:sldId xmlns:r="http://schemas.openxmlformats.org/officeDocument/2006/relationships" id="260" r:id="R4cc5cd2708d24ee1"/>
    <p:sldId xmlns:r="http://schemas.openxmlformats.org/officeDocument/2006/relationships" id="261" r:id="R4597522cc576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a40caabe94bdf" /><Relationship Type="http://schemas.openxmlformats.org/officeDocument/2006/relationships/slide" Target="/ppt/slides/slide1.xml" Id="R7ad2e63b1b044959" /><Relationship Type="http://schemas.openxmlformats.org/officeDocument/2006/relationships/slide" Target="/ppt/slides/slide2.xml" Id="R835efa3b58fa4b43" /><Relationship Type="http://schemas.openxmlformats.org/officeDocument/2006/relationships/slide" Target="/ppt/slides/slide3.xml" Id="R2553ca827ed04f64" /><Relationship Type="http://schemas.openxmlformats.org/officeDocument/2006/relationships/slide" Target="/ppt/slides/slide4.xml" Id="Rd30320d905af4730" /><Relationship Type="http://schemas.openxmlformats.org/officeDocument/2006/relationships/slide" Target="/ppt/slides/slide5.xml" Id="R4cc5cd2708d24ee1" /><Relationship Type="http://schemas.openxmlformats.org/officeDocument/2006/relationships/slide" Target="/ppt/slides/slide6.xml" Id="R4597522cc576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64b97100e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053d75c7b441e" /><Relationship Type="http://schemas.openxmlformats.org/officeDocument/2006/relationships/theme" Target="/ppt/slideMasters/theme/theme1.xml" Id="R9a4e0e4452c1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053d75c7b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69975e6b2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587cd6b91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b7f3b4254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38aebe4ac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632001871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c4886cab7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