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32cb1c76c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85e098d8be4651"/>
  </p:sldMasterIdLst>
  <p:sldIdLst>
    <p:sldId xmlns:r="http://schemas.openxmlformats.org/officeDocument/2006/relationships" id="256" r:id="R8f7268657e0b44bb"/>
    <p:sldId xmlns:r="http://schemas.openxmlformats.org/officeDocument/2006/relationships" id="257" r:id="R374c04c74f704cb6"/>
    <p:sldId xmlns:r="http://schemas.openxmlformats.org/officeDocument/2006/relationships" id="258" r:id="Rfdbe688085a54599"/>
    <p:sldId xmlns:r="http://schemas.openxmlformats.org/officeDocument/2006/relationships" id="259" r:id="Rb730fc04624449f5"/>
    <p:sldId xmlns:r="http://schemas.openxmlformats.org/officeDocument/2006/relationships" id="260" r:id="R74429f4c359c4225"/>
    <p:sldId xmlns:r="http://schemas.openxmlformats.org/officeDocument/2006/relationships" id="261" r:id="Ra78ab145e5824ad3"/>
    <p:sldId xmlns:r="http://schemas.openxmlformats.org/officeDocument/2006/relationships" id="262" r:id="Reb94f97002fe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5e098d8be4651" /><Relationship Type="http://schemas.openxmlformats.org/officeDocument/2006/relationships/slide" Target="/ppt/slides/slide1.xml" Id="R8f7268657e0b44bb" /><Relationship Type="http://schemas.openxmlformats.org/officeDocument/2006/relationships/slide" Target="/ppt/slides/slide2.xml" Id="R374c04c74f704cb6" /><Relationship Type="http://schemas.openxmlformats.org/officeDocument/2006/relationships/slide" Target="/ppt/slides/slide3.xml" Id="Rfdbe688085a54599" /><Relationship Type="http://schemas.openxmlformats.org/officeDocument/2006/relationships/slide" Target="/ppt/slides/slide4.xml" Id="Rb730fc04624449f5" /><Relationship Type="http://schemas.openxmlformats.org/officeDocument/2006/relationships/slide" Target="/ppt/slides/slide5.xml" Id="R74429f4c359c4225" /><Relationship Type="http://schemas.openxmlformats.org/officeDocument/2006/relationships/slide" Target="/ppt/slides/slide6.xml" Id="Ra78ab145e5824ad3" /><Relationship Type="http://schemas.openxmlformats.org/officeDocument/2006/relationships/slide" Target="/ppt/slides/slide7.xml" Id="Reb94f97002fe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33541cc9c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47522c89d4a66" /><Relationship Type="http://schemas.openxmlformats.org/officeDocument/2006/relationships/theme" Target="/ppt/slideMasters/theme/theme1.xml" Id="R082cf0b70c1843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47522c89d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456d5f9fb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8540446ee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cb47f42ab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580ac1ec2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5eab1e63749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c9a9b5b7b4a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36ad9e6c6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BJØRGVIN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48 836 307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TOM MAGNE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FAVANG METTE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JØRGEN LUND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