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a6be521a1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49b864e71475c"/>
  </p:sldMasterIdLst>
  <p:sldIdLst>
    <p:sldId xmlns:r="http://schemas.openxmlformats.org/officeDocument/2006/relationships" id="256" r:id="R477d191a02de4973"/>
    <p:sldId xmlns:r="http://schemas.openxmlformats.org/officeDocument/2006/relationships" id="257" r:id="R4bb76d8fc70d4a08"/>
    <p:sldId xmlns:r="http://schemas.openxmlformats.org/officeDocument/2006/relationships" id="258" r:id="R1375d644ffac4267"/>
    <p:sldId xmlns:r="http://schemas.openxmlformats.org/officeDocument/2006/relationships" id="259" r:id="R3f111e8e60a044ac"/>
    <p:sldId xmlns:r="http://schemas.openxmlformats.org/officeDocument/2006/relationships" id="260" r:id="R1d12e7230ec141a8"/>
    <p:sldId xmlns:r="http://schemas.openxmlformats.org/officeDocument/2006/relationships" id="261" r:id="Rcc5c0ea96b254953"/>
    <p:sldId xmlns:r="http://schemas.openxmlformats.org/officeDocument/2006/relationships" id="262" r:id="Rdbb9444821f2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49b864e71475c" /><Relationship Type="http://schemas.openxmlformats.org/officeDocument/2006/relationships/slide" Target="/ppt/slides/slide1.xml" Id="R477d191a02de4973" /><Relationship Type="http://schemas.openxmlformats.org/officeDocument/2006/relationships/slide" Target="/ppt/slides/slide2.xml" Id="R4bb76d8fc70d4a08" /><Relationship Type="http://schemas.openxmlformats.org/officeDocument/2006/relationships/slide" Target="/ppt/slides/slide3.xml" Id="R1375d644ffac4267" /><Relationship Type="http://schemas.openxmlformats.org/officeDocument/2006/relationships/slide" Target="/ppt/slides/slide4.xml" Id="R3f111e8e60a044ac" /><Relationship Type="http://schemas.openxmlformats.org/officeDocument/2006/relationships/slide" Target="/ppt/slides/slide5.xml" Id="R1d12e7230ec141a8" /><Relationship Type="http://schemas.openxmlformats.org/officeDocument/2006/relationships/slide" Target="/ppt/slides/slide6.xml" Id="Rcc5c0ea96b254953" /><Relationship Type="http://schemas.openxmlformats.org/officeDocument/2006/relationships/slide" Target="/ppt/slides/slide7.xml" Id="Rdbb9444821f2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dffc579fd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ff94050a4158" /><Relationship Type="http://schemas.openxmlformats.org/officeDocument/2006/relationships/theme" Target="/ppt/slideMasters/theme/theme1.xml" Id="R28fb86e42b89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2ff94050a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f5b5aa12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aecc3e38a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4a19797ff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95d1a382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37e899a0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313c7c55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725deacc0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