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089751056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7177104994bbf"/>
  </p:sldMasterIdLst>
  <p:sldIdLst>
    <p:sldId xmlns:r="http://schemas.openxmlformats.org/officeDocument/2006/relationships" id="256" r:id="R759ff9bc75794ed0"/>
    <p:sldId xmlns:r="http://schemas.openxmlformats.org/officeDocument/2006/relationships" id="257" r:id="Rffd3c42a10254a0b"/>
    <p:sldId xmlns:r="http://schemas.openxmlformats.org/officeDocument/2006/relationships" id="258" r:id="Rbe14572bb23945f0"/>
    <p:sldId xmlns:r="http://schemas.openxmlformats.org/officeDocument/2006/relationships" id="259" r:id="Rc270397aaaa5463e"/>
    <p:sldId xmlns:r="http://schemas.openxmlformats.org/officeDocument/2006/relationships" id="260" r:id="R58e056131d084c8d"/>
    <p:sldId xmlns:r="http://schemas.openxmlformats.org/officeDocument/2006/relationships" id="261" r:id="R73b277c7ca614cd9"/>
    <p:sldId xmlns:r="http://schemas.openxmlformats.org/officeDocument/2006/relationships" id="262" r:id="Rfaeb738608dc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7177104994bbf" /><Relationship Type="http://schemas.openxmlformats.org/officeDocument/2006/relationships/slide" Target="/ppt/slides/slide1.xml" Id="R759ff9bc75794ed0" /><Relationship Type="http://schemas.openxmlformats.org/officeDocument/2006/relationships/slide" Target="/ppt/slides/slide2.xml" Id="Rffd3c42a10254a0b" /><Relationship Type="http://schemas.openxmlformats.org/officeDocument/2006/relationships/slide" Target="/ppt/slides/slide3.xml" Id="Rbe14572bb23945f0" /><Relationship Type="http://schemas.openxmlformats.org/officeDocument/2006/relationships/slide" Target="/ppt/slides/slide4.xml" Id="Rc270397aaaa5463e" /><Relationship Type="http://schemas.openxmlformats.org/officeDocument/2006/relationships/slide" Target="/ppt/slides/slide5.xml" Id="R58e056131d084c8d" /><Relationship Type="http://schemas.openxmlformats.org/officeDocument/2006/relationships/slide" Target="/ppt/slides/slide6.xml" Id="R73b277c7ca614cd9" /><Relationship Type="http://schemas.openxmlformats.org/officeDocument/2006/relationships/slide" Target="/ppt/slides/slide7.xml" Id="Rfaeb738608dc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ab0f433c5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9f1c58db4667" /><Relationship Type="http://schemas.openxmlformats.org/officeDocument/2006/relationships/theme" Target="/ppt/slideMasters/theme/theme1.xml" Id="Rbf7a51352589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f9f1c58db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a008fffe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6e93412a4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1b38b415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8b653105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da2e370e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bf038497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d4dfca2a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