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6cd7595d4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b376e4f0c24526"/>
  </p:sldMasterIdLst>
  <p:sldIdLst>
    <p:sldId xmlns:r="http://schemas.openxmlformats.org/officeDocument/2006/relationships" id="256" r:id="R1d7ab6807a504c95"/>
    <p:sldId xmlns:r="http://schemas.openxmlformats.org/officeDocument/2006/relationships" id="257" r:id="R5c07ba5a05204f53"/>
    <p:sldId xmlns:r="http://schemas.openxmlformats.org/officeDocument/2006/relationships" id="258" r:id="R8874eda37e55408e"/>
    <p:sldId xmlns:r="http://schemas.openxmlformats.org/officeDocument/2006/relationships" id="259" r:id="R4ae49483b540423f"/>
    <p:sldId xmlns:r="http://schemas.openxmlformats.org/officeDocument/2006/relationships" id="260" r:id="R977dc877246547d5"/>
    <p:sldId xmlns:r="http://schemas.openxmlformats.org/officeDocument/2006/relationships" id="261" r:id="R19ab2aba2f4d4ac7"/>
    <p:sldId xmlns:r="http://schemas.openxmlformats.org/officeDocument/2006/relationships" id="262" r:id="Rb49e6337bbf9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376e4f0c24526" /><Relationship Type="http://schemas.openxmlformats.org/officeDocument/2006/relationships/slide" Target="/ppt/slides/slide1.xml" Id="R1d7ab6807a504c95" /><Relationship Type="http://schemas.openxmlformats.org/officeDocument/2006/relationships/slide" Target="/ppt/slides/slide2.xml" Id="R5c07ba5a05204f53" /><Relationship Type="http://schemas.openxmlformats.org/officeDocument/2006/relationships/slide" Target="/ppt/slides/slide3.xml" Id="R8874eda37e55408e" /><Relationship Type="http://schemas.openxmlformats.org/officeDocument/2006/relationships/slide" Target="/ppt/slides/slide4.xml" Id="R4ae49483b540423f" /><Relationship Type="http://schemas.openxmlformats.org/officeDocument/2006/relationships/slide" Target="/ppt/slides/slide5.xml" Id="R977dc877246547d5" /><Relationship Type="http://schemas.openxmlformats.org/officeDocument/2006/relationships/slide" Target="/ppt/slides/slide6.xml" Id="R19ab2aba2f4d4ac7" /><Relationship Type="http://schemas.openxmlformats.org/officeDocument/2006/relationships/slide" Target="/ppt/slides/slide7.xml" Id="Rb49e6337bbf9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8289344f5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e9c4b0bf94a69" /><Relationship Type="http://schemas.openxmlformats.org/officeDocument/2006/relationships/theme" Target="/ppt/slideMasters/theme/theme1.xml" Id="R6c84e8d5207e42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5e9c4b0bf9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be6b9a78846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c7600157e44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9c65e630b45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ddd8fa48e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c63569cca42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3cc11503b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479fee6a8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14 435 331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NILS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Rute 527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888 706 992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