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508d555594d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5c1f7ee79a4dc7"/>
  </p:sldMasterIdLst>
  <p:sldIdLst>
    <p:sldId xmlns:r="http://schemas.openxmlformats.org/officeDocument/2006/relationships" id="256" r:id="R7c11538d023a423c"/>
    <p:sldId xmlns:r="http://schemas.openxmlformats.org/officeDocument/2006/relationships" id="257" r:id="Ra27ad70f166c4844"/>
    <p:sldId xmlns:r="http://schemas.openxmlformats.org/officeDocument/2006/relationships" id="258" r:id="R2540a213b2db462d"/>
    <p:sldId xmlns:r="http://schemas.openxmlformats.org/officeDocument/2006/relationships" id="259" r:id="Re1ccf26f60f840ff"/>
    <p:sldId xmlns:r="http://schemas.openxmlformats.org/officeDocument/2006/relationships" id="260" r:id="Re31baf8ebd0644d8"/>
    <p:sldId xmlns:r="http://schemas.openxmlformats.org/officeDocument/2006/relationships" id="261" r:id="R04a39a95c97044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c1f7ee79a4dc7" /><Relationship Type="http://schemas.openxmlformats.org/officeDocument/2006/relationships/slide" Target="/ppt/slides/slide1.xml" Id="R7c11538d023a423c" /><Relationship Type="http://schemas.openxmlformats.org/officeDocument/2006/relationships/slide" Target="/ppt/slides/slide2.xml" Id="Ra27ad70f166c4844" /><Relationship Type="http://schemas.openxmlformats.org/officeDocument/2006/relationships/slide" Target="/ppt/slides/slide3.xml" Id="R2540a213b2db462d" /><Relationship Type="http://schemas.openxmlformats.org/officeDocument/2006/relationships/slide" Target="/ppt/slides/slide4.xml" Id="Re1ccf26f60f840ff" /><Relationship Type="http://schemas.openxmlformats.org/officeDocument/2006/relationships/slide" Target="/ppt/slides/slide5.xml" Id="Re31baf8ebd0644d8" /><Relationship Type="http://schemas.openxmlformats.org/officeDocument/2006/relationships/slide" Target="/ppt/slides/slide6.xml" Id="R04a39a95c97044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adfcca8bc4b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3a0dd933a42a8" /><Relationship Type="http://schemas.openxmlformats.org/officeDocument/2006/relationships/theme" Target="/ppt/slideMasters/theme/theme1.xml" Id="R8d7c22d0df6b41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73a0dd933a42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df4a3cc7642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0b6409f9846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2f887fbde49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996ef5cc44f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9553469bb4b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61c595c434b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Rute 527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2870 Dokka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888 706 992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