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d5798cb6a943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6cd44a44104d75"/>
  </p:sldMasterIdLst>
  <p:sldIdLst>
    <p:sldId xmlns:r="http://schemas.openxmlformats.org/officeDocument/2006/relationships" id="256" r:id="R8fe6002f2dc74c84"/>
    <p:sldId xmlns:r="http://schemas.openxmlformats.org/officeDocument/2006/relationships" id="257" r:id="R398ecba4db2e4508"/>
    <p:sldId xmlns:r="http://schemas.openxmlformats.org/officeDocument/2006/relationships" id="258" r:id="R07715322f077462c"/>
    <p:sldId xmlns:r="http://schemas.openxmlformats.org/officeDocument/2006/relationships" id="259" r:id="R4e20ed50dd7c41b5"/>
    <p:sldId xmlns:r="http://schemas.openxmlformats.org/officeDocument/2006/relationships" id="260" r:id="R5c0a269629a441f5"/>
    <p:sldId xmlns:r="http://schemas.openxmlformats.org/officeDocument/2006/relationships" id="261" r:id="R9ceb01b6f8ee487f"/>
    <p:sldId xmlns:r="http://schemas.openxmlformats.org/officeDocument/2006/relationships" id="262" r:id="R85c497e530694a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6cd44a44104d75" /><Relationship Type="http://schemas.openxmlformats.org/officeDocument/2006/relationships/slide" Target="/ppt/slides/slide1.xml" Id="R8fe6002f2dc74c84" /><Relationship Type="http://schemas.openxmlformats.org/officeDocument/2006/relationships/slide" Target="/ppt/slides/slide2.xml" Id="R398ecba4db2e4508" /><Relationship Type="http://schemas.openxmlformats.org/officeDocument/2006/relationships/slide" Target="/ppt/slides/slide3.xml" Id="R07715322f077462c" /><Relationship Type="http://schemas.openxmlformats.org/officeDocument/2006/relationships/slide" Target="/ppt/slides/slide4.xml" Id="R4e20ed50dd7c41b5" /><Relationship Type="http://schemas.openxmlformats.org/officeDocument/2006/relationships/slide" Target="/ppt/slides/slide5.xml" Id="R5c0a269629a441f5" /><Relationship Type="http://schemas.openxmlformats.org/officeDocument/2006/relationships/slide" Target="/ppt/slides/slide6.xml" Id="R9ceb01b6f8ee487f" /><Relationship Type="http://schemas.openxmlformats.org/officeDocument/2006/relationships/slide" Target="/ppt/slides/slide7.xml" Id="R85c497e530694a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95e3c7e6b747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63eaecba54ec2" /><Relationship Type="http://schemas.openxmlformats.org/officeDocument/2006/relationships/theme" Target="/ppt/slideMasters/theme/theme1.xml" Id="R39aa5be4648e49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963eaecba54e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8e5a96c6f4e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5a88213334f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b1fb1238743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ce03714ba40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d01165b7c47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4db89cf3744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88c3c94df46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WALAKER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WALAKER HOTELL AS ble etablert [år] og holder til i Solvorn.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26 428 201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1 210 860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−566 751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12 005 117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60 814 837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WALAKER OLE-HENRIK NITTER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Solvornvegen 324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6879 Solvorn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68 20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888 241 752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