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132ffc5a3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f32de9e1f4043"/>
  </p:sldMasterIdLst>
  <p:sldIdLst>
    <p:sldId xmlns:r="http://schemas.openxmlformats.org/officeDocument/2006/relationships" id="256" r:id="R0dd7e0a431754957"/>
    <p:sldId xmlns:r="http://schemas.openxmlformats.org/officeDocument/2006/relationships" id="257" r:id="R4280847df170489f"/>
    <p:sldId xmlns:r="http://schemas.openxmlformats.org/officeDocument/2006/relationships" id="258" r:id="R2a323395d44848c7"/>
    <p:sldId xmlns:r="http://schemas.openxmlformats.org/officeDocument/2006/relationships" id="259" r:id="Rf1aadd950ce94dac"/>
    <p:sldId xmlns:r="http://schemas.openxmlformats.org/officeDocument/2006/relationships" id="260" r:id="R588944a26d1f4112"/>
    <p:sldId xmlns:r="http://schemas.openxmlformats.org/officeDocument/2006/relationships" id="261" r:id="Rfdd0a9aafcd54054"/>
    <p:sldId xmlns:r="http://schemas.openxmlformats.org/officeDocument/2006/relationships" id="262" r:id="R0f8a5ae2b646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f32de9e1f4043" /><Relationship Type="http://schemas.openxmlformats.org/officeDocument/2006/relationships/slide" Target="/ppt/slides/slide1.xml" Id="R0dd7e0a431754957" /><Relationship Type="http://schemas.openxmlformats.org/officeDocument/2006/relationships/slide" Target="/ppt/slides/slide2.xml" Id="R4280847df170489f" /><Relationship Type="http://schemas.openxmlformats.org/officeDocument/2006/relationships/slide" Target="/ppt/slides/slide3.xml" Id="R2a323395d44848c7" /><Relationship Type="http://schemas.openxmlformats.org/officeDocument/2006/relationships/slide" Target="/ppt/slides/slide4.xml" Id="Rf1aadd950ce94dac" /><Relationship Type="http://schemas.openxmlformats.org/officeDocument/2006/relationships/slide" Target="/ppt/slides/slide5.xml" Id="R588944a26d1f4112" /><Relationship Type="http://schemas.openxmlformats.org/officeDocument/2006/relationships/slide" Target="/ppt/slides/slide6.xml" Id="Rfdd0a9aafcd54054" /><Relationship Type="http://schemas.openxmlformats.org/officeDocument/2006/relationships/slide" Target="/ppt/slides/slide7.xml" Id="R0f8a5ae2b646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6fd44a8ee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dc73d8ebc4278" /><Relationship Type="http://schemas.openxmlformats.org/officeDocument/2006/relationships/theme" Target="/ppt/slideMasters/theme/theme1.xml" Id="Rcada0a383e8e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dc73d8ebc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b6b7008b4b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59941f1aa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d04a5c17e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5ba1c426448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988de01c6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825c18d76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a0908fb8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