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40db3149a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e4f8eb2934920"/>
  </p:sldMasterIdLst>
  <p:sldIdLst>
    <p:sldId xmlns:r="http://schemas.openxmlformats.org/officeDocument/2006/relationships" id="256" r:id="R0f116e640b4a45a2"/>
    <p:sldId xmlns:r="http://schemas.openxmlformats.org/officeDocument/2006/relationships" id="257" r:id="Re75bdfd15146497f"/>
    <p:sldId xmlns:r="http://schemas.openxmlformats.org/officeDocument/2006/relationships" id="258" r:id="Rf02cf0de26034b9a"/>
    <p:sldId xmlns:r="http://schemas.openxmlformats.org/officeDocument/2006/relationships" id="259" r:id="Rc96b01486e184f92"/>
    <p:sldId xmlns:r="http://schemas.openxmlformats.org/officeDocument/2006/relationships" id="260" r:id="Rd9b5c0e695ba40f6"/>
    <p:sldId xmlns:r="http://schemas.openxmlformats.org/officeDocument/2006/relationships" id="261" r:id="R320ed7261e3e4132"/>
    <p:sldId xmlns:r="http://schemas.openxmlformats.org/officeDocument/2006/relationships" id="262" r:id="Rb122f8b3df92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e4f8eb2934920" /><Relationship Type="http://schemas.openxmlformats.org/officeDocument/2006/relationships/slide" Target="/ppt/slides/slide1.xml" Id="R0f116e640b4a45a2" /><Relationship Type="http://schemas.openxmlformats.org/officeDocument/2006/relationships/slide" Target="/ppt/slides/slide2.xml" Id="Re75bdfd15146497f" /><Relationship Type="http://schemas.openxmlformats.org/officeDocument/2006/relationships/slide" Target="/ppt/slides/slide3.xml" Id="Rf02cf0de26034b9a" /><Relationship Type="http://schemas.openxmlformats.org/officeDocument/2006/relationships/slide" Target="/ppt/slides/slide4.xml" Id="Rc96b01486e184f92" /><Relationship Type="http://schemas.openxmlformats.org/officeDocument/2006/relationships/slide" Target="/ppt/slides/slide5.xml" Id="Rd9b5c0e695ba40f6" /><Relationship Type="http://schemas.openxmlformats.org/officeDocument/2006/relationships/slide" Target="/ppt/slides/slide6.xml" Id="R320ed7261e3e4132" /><Relationship Type="http://schemas.openxmlformats.org/officeDocument/2006/relationships/slide" Target="/ppt/slides/slide7.xml" Id="Rb122f8b3df92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3291015de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a02bf3b84cb2" /><Relationship Type="http://schemas.openxmlformats.org/officeDocument/2006/relationships/theme" Target="/ppt/slideMasters/theme/theme1.xml" Id="R197c0e38d95c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ca02bf3b8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d92ef5f8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0d064fcb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c7ae87d2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446b31fd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b0091e5a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65ce9700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cb25e110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