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f4906c0edb46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fdac4ba78d45cc"/>
  </p:sldMasterIdLst>
  <p:sldIdLst>
    <p:sldId xmlns:r="http://schemas.openxmlformats.org/officeDocument/2006/relationships" id="256" r:id="Rca30ba7276634381"/>
    <p:sldId xmlns:r="http://schemas.openxmlformats.org/officeDocument/2006/relationships" id="257" r:id="R9e4a53640f054cf7"/>
    <p:sldId xmlns:r="http://schemas.openxmlformats.org/officeDocument/2006/relationships" id="258" r:id="Ra7158d33dd664016"/>
    <p:sldId xmlns:r="http://schemas.openxmlformats.org/officeDocument/2006/relationships" id="259" r:id="Rdb57d1da4c0d4133"/>
    <p:sldId xmlns:r="http://schemas.openxmlformats.org/officeDocument/2006/relationships" id="260" r:id="R8b2ed510219142f4"/>
    <p:sldId xmlns:r="http://schemas.openxmlformats.org/officeDocument/2006/relationships" id="261" r:id="Rcd705117149d4b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fdac4ba78d45cc" /><Relationship Type="http://schemas.openxmlformats.org/officeDocument/2006/relationships/slide" Target="/ppt/slides/slide1.xml" Id="Rca30ba7276634381" /><Relationship Type="http://schemas.openxmlformats.org/officeDocument/2006/relationships/slide" Target="/ppt/slides/slide2.xml" Id="R9e4a53640f054cf7" /><Relationship Type="http://schemas.openxmlformats.org/officeDocument/2006/relationships/slide" Target="/ppt/slides/slide3.xml" Id="Ra7158d33dd664016" /><Relationship Type="http://schemas.openxmlformats.org/officeDocument/2006/relationships/slide" Target="/ppt/slides/slide4.xml" Id="Rdb57d1da4c0d4133" /><Relationship Type="http://schemas.openxmlformats.org/officeDocument/2006/relationships/slide" Target="/ppt/slides/slide5.xml" Id="R8b2ed510219142f4" /><Relationship Type="http://schemas.openxmlformats.org/officeDocument/2006/relationships/slide" Target="/ppt/slides/slide6.xml" Id="Rcd705117149d4b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8800c13f0d45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971a1eebc4763" /><Relationship Type="http://schemas.openxmlformats.org/officeDocument/2006/relationships/theme" Target="/ppt/slideMasters/theme/theme1.xml" Id="Rdf45dfd88d3d4e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3971a1eebc47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ab135d63242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50071fe9446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f4248470b4d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ee97b30e049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bec732a2340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cedcf640e4f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EMKAY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88B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887 544 972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EMKAY INVEST AS</a:t>
            </a:r>
          </a:p>
        </p:txBody>
      </p:sp>
    </p:spTree>
  </p:cSld>
  <p:clrMapOvr>
    <a:masterClrMapping xmlns:a="http://schemas.openxmlformats.org/drawingml/2006/main"/>
  </p:clrMapOvr>
</p:sld>
</file>