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cb4ee5f744a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4b4086005f4092"/>
  </p:sldMasterIdLst>
  <p:sldIdLst>
    <p:sldId xmlns:r="http://schemas.openxmlformats.org/officeDocument/2006/relationships" id="256" r:id="Rb66497aaef0f4e67"/>
    <p:sldId xmlns:r="http://schemas.openxmlformats.org/officeDocument/2006/relationships" id="257" r:id="Rb8861d4ac2ea40d1"/>
    <p:sldId xmlns:r="http://schemas.openxmlformats.org/officeDocument/2006/relationships" id="258" r:id="Re73303dfecbc41d5"/>
    <p:sldId xmlns:r="http://schemas.openxmlformats.org/officeDocument/2006/relationships" id="259" r:id="R55f1c961987b43d2"/>
    <p:sldId xmlns:r="http://schemas.openxmlformats.org/officeDocument/2006/relationships" id="260" r:id="R365c8eae0e194a0d"/>
    <p:sldId xmlns:r="http://schemas.openxmlformats.org/officeDocument/2006/relationships" id="261" r:id="R589360bb48b541dc"/>
    <p:sldId xmlns:r="http://schemas.openxmlformats.org/officeDocument/2006/relationships" id="262" r:id="R836b79df354340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b4086005f4092" /><Relationship Type="http://schemas.openxmlformats.org/officeDocument/2006/relationships/slide" Target="/ppt/slides/slide1.xml" Id="Rb66497aaef0f4e67" /><Relationship Type="http://schemas.openxmlformats.org/officeDocument/2006/relationships/slide" Target="/ppt/slides/slide2.xml" Id="Rb8861d4ac2ea40d1" /><Relationship Type="http://schemas.openxmlformats.org/officeDocument/2006/relationships/slide" Target="/ppt/slides/slide3.xml" Id="Re73303dfecbc41d5" /><Relationship Type="http://schemas.openxmlformats.org/officeDocument/2006/relationships/slide" Target="/ppt/slides/slide4.xml" Id="R55f1c961987b43d2" /><Relationship Type="http://schemas.openxmlformats.org/officeDocument/2006/relationships/slide" Target="/ppt/slides/slide5.xml" Id="R365c8eae0e194a0d" /><Relationship Type="http://schemas.openxmlformats.org/officeDocument/2006/relationships/slide" Target="/ppt/slides/slide6.xml" Id="R589360bb48b541dc" /><Relationship Type="http://schemas.openxmlformats.org/officeDocument/2006/relationships/slide" Target="/ppt/slides/slide7.xml" Id="R836b79df354340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809cb5af84d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780f60a2e4732" /><Relationship Type="http://schemas.openxmlformats.org/officeDocument/2006/relationships/theme" Target="/ppt/slideMasters/theme/theme1.xml" Id="Rc016e371e383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780f60a2e47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334f06a1e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51f45ea1b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29e2f39bc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c888613e0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7c109033d49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9af44ac1440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f2580febf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887 324 832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