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46afaa4202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a7c56ee5cf4bf5"/>
  </p:sldMasterIdLst>
  <p:sldIdLst>
    <p:sldId xmlns:r="http://schemas.openxmlformats.org/officeDocument/2006/relationships" id="256" r:id="R0221b842ecc944e4"/>
    <p:sldId xmlns:r="http://schemas.openxmlformats.org/officeDocument/2006/relationships" id="257" r:id="R8f7bc9ae04a542e2"/>
    <p:sldId xmlns:r="http://schemas.openxmlformats.org/officeDocument/2006/relationships" id="258" r:id="R8621f3f6f10547ad"/>
    <p:sldId xmlns:r="http://schemas.openxmlformats.org/officeDocument/2006/relationships" id="259" r:id="Rb2327f80c8314577"/>
    <p:sldId xmlns:r="http://schemas.openxmlformats.org/officeDocument/2006/relationships" id="260" r:id="R9c3c2cd0bad24542"/>
    <p:sldId xmlns:r="http://schemas.openxmlformats.org/officeDocument/2006/relationships" id="261" r:id="Rdcbe5d592340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7c56ee5cf4bf5" /><Relationship Type="http://schemas.openxmlformats.org/officeDocument/2006/relationships/slide" Target="/ppt/slides/slide1.xml" Id="R0221b842ecc944e4" /><Relationship Type="http://schemas.openxmlformats.org/officeDocument/2006/relationships/slide" Target="/ppt/slides/slide2.xml" Id="R8f7bc9ae04a542e2" /><Relationship Type="http://schemas.openxmlformats.org/officeDocument/2006/relationships/slide" Target="/ppt/slides/slide3.xml" Id="R8621f3f6f10547ad" /><Relationship Type="http://schemas.openxmlformats.org/officeDocument/2006/relationships/slide" Target="/ppt/slides/slide4.xml" Id="Rb2327f80c8314577" /><Relationship Type="http://schemas.openxmlformats.org/officeDocument/2006/relationships/slide" Target="/ppt/slides/slide5.xml" Id="R9c3c2cd0bad24542" /><Relationship Type="http://schemas.openxmlformats.org/officeDocument/2006/relationships/slide" Target="/ppt/slides/slide6.xml" Id="Rdcbe5d592340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59f532dcb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c13b3545a4455" /><Relationship Type="http://schemas.openxmlformats.org/officeDocument/2006/relationships/theme" Target="/ppt/slideMasters/theme/theme1.xml" Id="Rf6ef687cdb244a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c13b3545a44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e89d5efce4a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8ed0617bf4a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e6f1b8b2f4a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ac7f6486b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d0fef9cd3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eac52d25444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leif@steinbakkrevisjon.no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887 324 832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