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583d8dedd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f3677a2734496"/>
  </p:sldMasterIdLst>
  <p:sldIdLst>
    <p:sldId xmlns:r="http://schemas.openxmlformats.org/officeDocument/2006/relationships" id="256" r:id="Re0cd5af170cc4c27"/>
    <p:sldId xmlns:r="http://schemas.openxmlformats.org/officeDocument/2006/relationships" id="257" r:id="R029748ce6e8449a4"/>
    <p:sldId xmlns:r="http://schemas.openxmlformats.org/officeDocument/2006/relationships" id="258" r:id="R19461c38ebc144e7"/>
    <p:sldId xmlns:r="http://schemas.openxmlformats.org/officeDocument/2006/relationships" id="259" r:id="R84a3bff755204d3a"/>
    <p:sldId xmlns:r="http://schemas.openxmlformats.org/officeDocument/2006/relationships" id="260" r:id="R12345a7c4e2e42b9"/>
    <p:sldId xmlns:r="http://schemas.openxmlformats.org/officeDocument/2006/relationships" id="261" r:id="R6a2abb1a304c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f3677a2734496" /><Relationship Type="http://schemas.openxmlformats.org/officeDocument/2006/relationships/slide" Target="/ppt/slides/slide1.xml" Id="Re0cd5af170cc4c27" /><Relationship Type="http://schemas.openxmlformats.org/officeDocument/2006/relationships/slide" Target="/ppt/slides/slide2.xml" Id="R029748ce6e8449a4" /><Relationship Type="http://schemas.openxmlformats.org/officeDocument/2006/relationships/slide" Target="/ppt/slides/slide3.xml" Id="R19461c38ebc144e7" /><Relationship Type="http://schemas.openxmlformats.org/officeDocument/2006/relationships/slide" Target="/ppt/slides/slide4.xml" Id="R84a3bff755204d3a" /><Relationship Type="http://schemas.openxmlformats.org/officeDocument/2006/relationships/slide" Target="/ppt/slides/slide5.xml" Id="R12345a7c4e2e42b9" /><Relationship Type="http://schemas.openxmlformats.org/officeDocument/2006/relationships/slide" Target="/ppt/slides/slide6.xml" Id="R6a2abb1a304c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b61f70890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8f7f71af64d66" /><Relationship Type="http://schemas.openxmlformats.org/officeDocument/2006/relationships/theme" Target="/ppt/slideMasters/theme/theme1.xml" Id="R60966896b133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8f7f71af6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62458b87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0ae22b78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1035f89e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2067ad3c3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77506793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73a9f118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