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42aab10cd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6b8c4f9db4fbf"/>
  </p:sldMasterIdLst>
  <p:sldIdLst>
    <p:sldId xmlns:r="http://schemas.openxmlformats.org/officeDocument/2006/relationships" id="256" r:id="R2ad883a3cc544fb4"/>
    <p:sldId xmlns:r="http://schemas.openxmlformats.org/officeDocument/2006/relationships" id="257" r:id="Rd68b07f778254b6f"/>
    <p:sldId xmlns:r="http://schemas.openxmlformats.org/officeDocument/2006/relationships" id="258" r:id="R87786500c0d74486"/>
    <p:sldId xmlns:r="http://schemas.openxmlformats.org/officeDocument/2006/relationships" id="259" r:id="R8be03c75b1f5486a"/>
    <p:sldId xmlns:r="http://schemas.openxmlformats.org/officeDocument/2006/relationships" id="260" r:id="R8c554dc13d3c4e5c"/>
    <p:sldId xmlns:r="http://schemas.openxmlformats.org/officeDocument/2006/relationships" id="261" r:id="Ra9a15a0fb5dd47f5"/>
    <p:sldId xmlns:r="http://schemas.openxmlformats.org/officeDocument/2006/relationships" id="262" r:id="Rf65139edd283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6b8c4f9db4fbf" /><Relationship Type="http://schemas.openxmlformats.org/officeDocument/2006/relationships/slide" Target="/ppt/slides/slide1.xml" Id="R2ad883a3cc544fb4" /><Relationship Type="http://schemas.openxmlformats.org/officeDocument/2006/relationships/slide" Target="/ppt/slides/slide2.xml" Id="Rd68b07f778254b6f" /><Relationship Type="http://schemas.openxmlformats.org/officeDocument/2006/relationships/slide" Target="/ppt/slides/slide3.xml" Id="R87786500c0d74486" /><Relationship Type="http://schemas.openxmlformats.org/officeDocument/2006/relationships/slide" Target="/ppt/slides/slide4.xml" Id="R8be03c75b1f5486a" /><Relationship Type="http://schemas.openxmlformats.org/officeDocument/2006/relationships/slide" Target="/ppt/slides/slide5.xml" Id="R8c554dc13d3c4e5c" /><Relationship Type="http://schemas.openxmlformats.org/officeDocument/2006/relationships/slide" Target="/ppt/slides/slide6.xml" Id="Ra9a15a0fb5dd47f5" /><Relationship Type="http://schemas.openxmlformats.org/officeDocument/2006/relationships/slide" Target="/ppt/slides/slide7.xml" Id="Rf65139edd283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f8154319b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1e0d60d84926" /><Relationship Type="http://schemas.openxmlformats.org/officeDocument/2006/relationships/theme" Target="/ppt/slideMasters/theme/theme1.xml" Id="R7d5dfbb59ab2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41e0d60d8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0bdd530b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25122ac3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aa968fa9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eea78f18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4a47bda5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dfa92885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61c14661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