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1fd197683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08339ac4b427b"/>
  </p:sldMasterIdLst>
  <p:sldIdLst>
    <p:sldId xmlns:r="http://schemas.openxmlformats.org/officeDocument/2006/relationships" id="256" r:id="R0171692658de4e92"/>
    <p:sldId xmlns:r="http://schemas.openxmlformats.org/officeDocument/2006/relationships" id="257" r:id="R867183d8859448b4"/>
    <p:sldId xmlns:r="http://schemas.openxmlformats.org/officeDocument/2006/relationships" id="258" r:id="R399ea93c15af4a77"/>
    <p:sldId xmlns:r="http://schemas.openxmlformats.org/officeDocument/2006/relationships" id="259" r:id="R2b4852883d954a0c"/>
    <p:sldId xmlns:r="http://schemas.openxmlformats.org/officeDocument/2006/relationships" id="260" r:id="R255e7fe16b3c45ea"/>
    <p:sldId xmlns:r="http://schemas.openxmlformats.org/officeDocument/2006/relationships" id="261" r:id="Rb622ecbccac74924"/>
    <p:sldId xmlns:r="http://schemas.openxmlformats.org/officeDocument/2006/relationships" id="262" r:id="R082f294b19b0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8339ac4b427b" /><Relationship Type="http://schemas.openxmlformats.org/officeDocument/2006/relationships/slide" Target="/ppt/slides/slide1.xml" Id="R0171692658de4e92" /><Relationship Type="http://schemas.openxmlformats.org/officeDocument/2006/relationships/slide" Target="/ppt/slides/slide2.xml" Id="R867183d8859448b4" /><Relationship Type="http://schemas.openxmlformats.org/officeDocument/2006/relationships/slide" Target="/ppt/slides/slide3.xml" Id="R399ea93c15af4a77" /><Relationship Type="http://schemas.openxmlformats.org/officeDocument/2006/relationships/slide" Target="/ppt/slides/slide4.xml" Id="R2b4852883d954a0c" /><Relationship Type="http://schemas.openxmlformats.org/officeDocument/2006/relationships/slide" Target="/ppt/slides/slide5.xml" Id="R255e7fe16b3c45ea" /><Relationship Type="http://schemas.openxmlformats.org/officeDocument/2006/relationships/slide" Target="/ppt/slides/slide6.xml" Id="Rb622ecbccac74924" /><Relationship Type="http://schemas.openxmlformats.org/officeDocument/2006/relationships/slide" Target="/ppt/slides/slide7.xml" Id="R082f294b19b0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154de6015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25889a464c70" /><Relationship Type="http://schemas.openxmlformats.org/officeDocument/2006/relationships/theme" Target="/ppt/slideMasters/theme/theme1.xml" Id="Rf79c4cd41d8d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125889a46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4238e7d5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b8cdef9d6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9ed7cb46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80f41a46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96f40934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24a508c2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e756854b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