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e7d801743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83d40159d41c0"/>
  </p:sldMasterIdLst>
  <p:sldIdLst>
    <p:sldId xmlns:r="http://schemas.openxmlformats.org/officeDocument/2006/relationships" id="256" r:id="R506ef5cc9be64ac6"/>
    <p:sldId xmlns:r="http://schemas.openxmlformats.org/officeDocument/2006/relationships" id="257" r:id="Rb9acb5eec8af4d80"/>
    <p:sldId xmlns:r="http://schemas.openxmlformats.org/officeDocument/2006/relationships" id="258" r:id="R4e1659e7f8724fca"/>
    <p:sldId xmlns:r="http://schemas.openxmlformats.org/officeDocument/2006/relationships" id="259" r:id="Rd3f9b83ee8c94c95"/>
    <p:sldId xmlns:r="http://schemas.openxmlformats.org/officeDocument/2006/relationships" id="260" r:id="R79ed6faa78f64829"/>
    <p:sldId xmlns:r="http://schemas.openxmlformats.org/officeDocument/2006/relationships" id="261" r:id="R3139feab69454a75"/>
    <p:sldId xmlns:r="http://schemas.openxmlformats.org/officeDocument/2006/relationships" id="262" r:id="R2eed04683b77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3d40159d41c0" /><Relationship Type="http://schemas.openxmlformats.org/officeDocument/2006/relationships/slide" Target="/ppt/slides/slide1.xml" Id="R506ef5cc9be64ac6" /><Relationship Type="http://schemas.openxmlformats.org/officeDocument/2006/relationships/slide" Target="/ppt/slides/slide2.xml" Id="Rb9acb5eec8af4d80" /><Relationship Type="http://schemas.openxmlformats.org/officeDocument/2006/relationships/slide" Target="/ppt/slides/slide3.xml" Id="R4e1659e7f8724fca" /><Relationship Type="http://schemas.openxmlformats.org/officeDocument/2006/relationships/slide" Target="/ppt/slides/slide4.xml" Id="Rd3f9b83ee8c94c95" /><Relationship Type="http://schemas.openxmlformats.org/officeDocument/2006/relationships/slide" Target="/ppt/slides/slide5.xml" Id="R79ed6faa78f64829" /><Relationship Type="http://schemas.openxmlformats.org/officeDocument/2006/relationships/slide" Target="/ppt/slides/slide6.xml" Id="R3139feab69454a75" /><Relationship Type="http://schemas.openxmlformats.org/officeDocument/2006/relationships/slide" Target="/ppt/slides/slide7.xml" Id="R2eed04683b77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ece1b2411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ac5f608e4638" /><Relationship Type="http://schemas.openxmlformats.org/officeDocument/2006/relationships/theme" Target="/ppt/slideMasters/theme/theme1.xml" Id="Rfdc42407d9f7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1ac5f608e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c5eaed07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99b58fd2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98c8aa93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fa1ce62a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da657b13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60f379b0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491c2cde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