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3142c1735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4bd9262474335"/>
  </p:sldMasterIdLst>
  <p:sldIdLst>
    <p:sldId xmlns:r="http://schemas.openxmlformats.org/officeDocument/2006/relationships" id="256" r:id="Re947a75b48c441a9"/>
    <p:sldId xmlns:r="http://schemas.openxmlformats.org/officeDocument/2006/relationships" id="257" r:id="R384fc11e7398484d"/>
    <p:sldId xmlns:r="http://schemas.openxmlformats.org/officeDocument/2006/relationships" id="258" r:id="R22cf9be1cc70437c"/>
    <p:sldId xmlns:r="http://schemas.openxmlformats.org/officeDocument/2006/relationships" id="259" r:id="Ra27425700a0740b7"/>
    <p:sldId xmlns:r="http://schemas.openxmlformats.org/officeDocument/2006/relationships" id="260" r:id="R8926b6c74f5540e3"/>
    <p:sldId xmlns:r="http://schemas.openxmlformats.org/officeDocument/2006/relationships" id="261" r:id="R74c3a84ef0b14a74"/>
    <p:sldId xmlns:r="http://schemas.openxmlformats.org/officeDocument/2006/relationships" id="262" r:id="Ra4d9848eda4a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4bd9262474335" /><Relationship Type="http://schemas.openxmlformats.org/officeDocument/2006/relationships/slide" Target="/ppt/slides/slide1.xml" Id="Re947a75b48c441a9" /><Relationship Type="http://schemas.openxmlformats.org/officeDocument/2006/relationships/slide" Target="/ppt/slides/slide2.xml" Id="R384fc11e7398484d" /><Relationship Type="http://schemas.openxmlformats.org/officeDocument/2006/relationships/slide" Target="/ppt/slides/slide3.xml" Id="R22cf9be1cc70437c" /><Relationship Type="http://schemas.openxmlformats.org/officeDocument/2006/relationships/slide" Target="/ppt/slides/slide4.xml" Id="Ra27425700a0740b7" /><Relationship Type="http://schemas.openxmlformats.org/officeDocument/2006/relationships/slide" Target="/ppt/slides/slide5.xml" Id="R8926b6c74f5540e3" /><Relationship Type="http://schemas.openxmlformats.org/officeDocument/2006/relationships/slide" Target="/ppt/slides/slide6.xml" Id="R74c3a84ef0b14a74" /><Relationship Type="http://schemas.openxmlformats.org/officeDocument/2006/relationships/slide" Target="/ppt/slides/slide7.xml" Id="Ra4d9848eda4a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672f930a6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ce5b1ac84ce4" /><Relationship Type="http://schemas.openxmlformats.org/officeDocument/2006/relationships/theme" Target="/ppt/slideMasters/theme/theme1.xml" Id="Ra17e2d2a7132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ece5b1ac8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e51d334e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ed9fe4d8f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e1e7b50a9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5f325680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fe3e1dbc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4e8a58ca9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f78901822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SKRØVSETH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