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4fd85f1ff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4a606f03d14c11"/>
  </p:sldMasterIdLst>
  <p:sldIdLst>
    <p:sldId xmlns:r="http://schemas.openxmlformats.org/officeDocument/2006/relationships" id="256" r:id="R2cc9be491e284a0d"/>
    <p:sldId xmlns:r="http://schemas.openxmlformats.org/officeDocument/2006/relationships" id="257" r:id="R52b219c9b02a4d8f"/>
    <p:sldId xmlns:r="http://schemas.openxmlformats.org/officeDocument/2006/relationships" id="258" r:id="R80607538af6e4c30"/>
    <p:sldId xmlns:r="http://schemas.openxmlformats.org/officeDocument/2006/relationships" id="259" r:id="R5abef223d611449b"/>
    <p:sldId xmlns:r="http://schemas.openxmlformats.org/officeDocument/2006/relationships" id="260" r:id="Rf20d12a41b154bfe"/>
    <p:sldId xmlns:r="http://schemas.openxmlformats.org/officeDocument/2006/relationships" id="261" r:id="Re4a3bca7f4cf4c71"/>
    <p:sldId xmlns:r="http://schemas.openxmlformats.org/officeDocument/2006/relationships" id="262" r:id="Rbd880fa8708a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4a606f03d14c11" /><Relationship Type="http://schemas.openxmlformats.org/officeDocument/2006/relationships/slide" Target="/ppt/slides/slide1.xml" Id="R2cc9be491e284a0d" /><Relationship Type="http://schemas.openxmlformats.org/officeDocument/2006/relationships/slide" Target="/ppt/slides/slide2.xml" Id="R52b219c9b02a4d8f" /><Relationship Type="http://schemas.openxmlformats.org/officeDocument/2006/relationships/slide" Target="/ppt/slides/slide3.xml" Id="R80607538af6e4c30" /><Relationship Type="http://schemas.openxmlformats.org/officeDocument/2006/relationships/slide" Target="/ppt/slides/slide4.xml" Id="R5abef223d611449b" /><Relationship Type="http://schemas.openxmlformats.org/officeDocument/2006/relationships/slide" Target="/ppt/slides/slide5.xml" Id="Rf20d12a41b154bfe" /><Relationship Type="http://schemas.openxmlformats.org/officeDocument/2006/relationships/slide" Target="/ppt/slides/slide6.xml" Id="Re4a3bca7f4cf4c71" /><Relationship Type="http://schemas.openxmlformats.org/officeDocument/2006/relationships/slide" Target="/ppt/slides/slide7.xml" Id="Rbd880fa8708a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deb169068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e41760e754bba" /><Relationship Type="http://schemas.openxmlformats.org/officeDocument/2006/relationships/theme" Target="/ppt/slideMasters/theme/theme1.xml" Id="R6e241b5ee94b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e41760e75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09a6af5304d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ecff8d418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a8dbf1a90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93165b36d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a388009a0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6b3a99758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0096ab89d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BYGG AS ble etablert [år] og holder til i Hjelmeland.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KVAME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Vormedalsvegen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4130 Hjelmeland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21 49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883 692 012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