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01ba51e0e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bbd30163b4579"/>
  </p:sldMasterIdLst>
  <p:sldIdLst>
    <p:sldId xmlns:r="http://schemas.openxmlformats.org/officeDocument/2006/relationships" id="256" r:id="R08697d4b9f254df1"/>
    <p:sldId xmlns:r="http://schemas.openxmlformats.org/officeDocument/2006/relationships" id="257" r:id="Rbc9e2ea1ff6345b5"/>
    <p:sldId xmlns:r="http://schemas.openxmlformats.org/officeDocument/2006/relationships" id="258" r:id="Rec511b15a30e48d1"/>
    <p:sldId xmlns:r="http://schemas.openxmlformats.org/officeDocument/2006/relationships" id="259" r:id="Raae1c69b3a014d1c"/>
    <p:sldId xmlns:r="http://schemas.openxmlformats.org/officeDocument/2006/relationships" id="260" r:id="R8f5a029ad45c4e26"/>
    <p:sldId xmlns:r="http://schemas.openxmlformats.org/officeDocument/2006/relationships" id="261" r:id="R90ed99248bba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bbd30163b4579" /><Relationship Type="http://schemas.openxmlformats.org/officeDocument/2006/relationships/slide" Target="/ppt/slides/slide1.xml" Id="R08697d4b9f254df1" /><Relationship Type="http://schemas.openxmlformats.org/officeDocument/2006/relationships/slide" Target="/ppt/slides/slide2.xml" Id="Rbc9e2ea1ff6345b5" /><Relationship Type="http://schemas.openxmlformats.org/officeDocument/2006/relationships/slide" Target="/ppt/slides/slide3.xml" Id="Rec511b15a30e48d1" /><Relationship Type="http://schemas.openxmlformats.org/officeDocument/2006/relationships/slide" Target="/ppt/slides/slide4.xml" Id="Raae1c69b3a014d1c" /><Relationship Type="http://schemas.openxmlformats.org/officeDocument/2006/relationships/slide" Target="/ppt/slides/slide5.xml" Id="R8f5a029ad45c4e26" /><Relationship Type="http://schemas.openxmlformats.org/officeDocument/2006/relationships/slide" Target="/ppt/slides/slide6.xml" Id="R90ed99248bba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986b16e7b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1d5d529894203" /><Relationship Type="http://schemas.openxmlformats.org/officeDocument/2006/relationships/theme" Target="/ppt/slideMasters/theme/theme1.xml" Id="Re5556a6ce13844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1d5d52989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f9fac581745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9f403fbf9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4d285e44f47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a8a8de36a49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f9b8d611441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56b20e148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AKSJE NORGE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−100 835 298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2 361 583 678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12 164 906 837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12 182 710 145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883 610 512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