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0469891b8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ffda1013e4ab8"/>
  </p:sldMasterIdLst>
  <p:sldIdLst>
    <p:sldId xmlns:r="http://schemas.openxmlformats.org/officeDocument/2006/relationships" id="256" r:id="R9e8ccd3648364f72"/>
    <p:sldId xmlns:r="http://schemas.openxmlformats.org/officeDocument/2006/relationships" id="257" r:id="Rcfc47eb12d5f4a43"/>
    <p:sldId xmlns:r="http://schemas.openxmlformats.org/officeDocument/2006/relationships" id="258" r:id="Rbfe8a54f04f34c02"/>
    <p:sldId xmlns:r="http://schemas.openxmlformats.org/officeDocument/2006/relationships" id="259" r:id="Ra7f0b76f68c14395"/>
    <p:sldId xmlns:r="http://schemas.openxmlformats.org/officeDocument/2006/relationships" id="260" r:id="R99dd4188ee444e95"/>
    <p:sldId xmlns:r="http://schemas.openxmlformats.org/officeDocument/2006/relationships" id="261" r:id="R1cbe69217a5f45b1"/>
    <p:sldId xmlns:r="http://schemas.openxmlformats.org/officeDocument/2006/relationships" id="262" r:id="R383150440900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ffda1013e4ab8" /><Relationship Type="http://schemas.openxmlformats.org/officeDocument/2006/relationships/slide" Target="/ppt/slides/slide1.xml" Id="R9e8ccd3648364f72" /><Relationship Type="http://schemas.openxmlformats.org/officeDocument/2006/relationships/slide" Target="/ppt/slides/slide2.xml" Id="Rcfc47eb12d5f4a43" /><Relationship Type="http://schemas.openxmlformats.org/officeDocument/2006/relationships/slide" Target="/ppt/slides/slide3.xml" Id="Rbfe8a54f04f34c02" /><Relationship Type="http://schemas.openxmlformats.org/officeDocument/2006/relationships/slide" Target="/ppt/slides/slide4.xml" Id="Ra7f0b76f68c14395" /><Relationship Type="http://schemas.openxmlformats.org/officeDocument/2006/relationships/slide" Target="/ppt/slides/slide5.xml" Id="R99dd4188ee444e95" /><Relationship Type="http://schemas.openxmlformats.org/officeDocument/2006/relationships/slide" Target="/ppt/slides/slide6.xml" Id="R1cbe69217a5f45b1" /><Relationship Type="http://schemas.openxmlformats.org/officeDocument/2006/relationships/slide" Target="/ppt/slides/slide7.xml" Id="R383150440900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0663b5fb4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03626aa5440c" /><Relationship Type="http://schemas.openxmlformats.org/officeDocument/2006/relationships/theme" Target="/ppt/slideMasters/theme/theme1.xml" Id="R3443f7e6d3f7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f03626aa5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4898a93c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e22127eb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32ae003e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9b3538cc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9e127b40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a40da888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6c3e8ced1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