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7b9e4d34f854da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219318c27f54c9f"/>
  </p:sldMasterIdLst>
  <p:sldIdLst>
    <p:sldId xmlns:r="http://schemas.openxmlformats.org/officeDocument/2006/relationships" id="256" r:id="R501407cea09743f4"/>
    <p:sldId xmlns:r="http://schemas.openxmlformats.org/officeDocument/2006/relationships" id="257" r:id="Re2dd88d8823e44ec"/>
    <p:sldId xmlns:r="http://schemas.openxmlformats.org/officeDocument/2006/relationships" id="258" r:id="Rdef87c66bee0498c"/>
    <p:sldId xmlns:r="http://schemas.openxmlformats.org/officeDocument/2006/relationships" id="259" r:id="Rfa591a91133747ba"/>
    <p:sldId xmlns:r="http://schemas.openxmlformats.org/officeDocument/2006/relationships" id="260" r:id="Rde043223e70e40b1"/>
    <p:sldId xmlns:r="http://schemas.openxmlformats.org/officeDocument/2006/relationships" id="261" r:id="R9d77327d6a484c06"/>
    <p:sldId xmlns:r="http://schemas.openxmlformats.org/officeDocument/2006/relationships" id="262" r:id="Rfafdab6693144b3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219318c27f54c9f" /><Relationship Type="http://schemas.openxmlformats.org/officeDocument/2006/relationships/slide" Target="/ppt/slides/slide1.xml" Id="R501407cea09743f4" /><Relationship Type="http://schemas.openxmlformats.org/officeDocument/2006/relationships/slide" Target="/ppt/slides/slide2.xml" Id="Re2dd88d8823e44ec" /><Relationship Type="http://schemas.openxmlformats.org/officeDocument/2006/relationships/slide" Target="/ppt/slides/slide3.xml" Id="Rdef87c66bee0498c" /><Relationship Type="http://schemas.openxmlformats.org/officeDocument/2006/relationships/slide" Target="/ppt/slides/slide4.xml" Id="Rfa591a91133747ba" /><Relationship Type="http://schemas.openxmlformats.org/officeDocument/2006/relationships/slide" Target="/ppt/slides/slide5.xml" Id="Rde043223e70e40b1" /><Relationship Type="http://schemas.openxmlformats.org/officeDocument/2006/relationships/slide" Target="/ppt/slides/slide6.xml" Id="R9d77327d6a484c06" /><Relationship Type="http://schemas.openxmlformats.org/officeDocument/2006/relationships/slide" Target="/ppt/slides/slide7.xml" Id="Rfafdab6693144b3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26262a6f2fc45d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112e073a2543bd" /><Relationship Type="http://schemas.openxmlformats.org/officeDocument/2006/relationships/theme" Target="/ppt/slideMasters/theme/theme1.xml" Id="R851036e1fd61422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5112e073a2543b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1794e72c42459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11997bcf3d499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6494111df2478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6e6fe5cbf848f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5de290de45419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ede9711b414d4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41b5f13012451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OLEIMSET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OLEIMSET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OLEIMSET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OLEIMSET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OLEIMSET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OLEIMSET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−419 560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5 153 861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101 949 977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102 652 903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OLEIMSET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ÅDNE SØNDRÅL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OLEIMSET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Ankerveien 35B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0785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67 66 94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adne@sondral.com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882 930 912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OLEIMSET AS</a:t>
            </a:r>
          </a:p>
        </p:txBody>
      </p:sp>
    </p:spTree>
  </p:cSld>
  <p:clrMapOvr>
    <a:masterClrMapping xmlns:a="http://schemas.openxmlformats.org/drawingml/2006/main"/>
  </p:clrMapOvr>
</p:sld>
</file>