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a57a4af7c45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028697f9a43f9"/>
  </p:sldMasterIdLst>
  <p:sldIdLst>
    <p:sldId xmlns:r="http://schemas.openxmlformats.org/officeDocument/2006/relationships" id="256" r:id="Ra541caebb851451e"/>
    <p:sldId xmlns:r="http://schemas.openxmlformats.org/officeDocument/2006/relationships" id="257" r:id="R870d7d4a8b4f46fe"/>
    <p:sldId xmlns:r="http://schemas.openxmlformats.org/officeDocument/2006/relationships" id="258" r:id="Rf3765a067edc44a4"/>
    <p:sldId xmlns:r="http://schemas.openxmlformats.org/officeDocument/2006/relationships" id="259" r:id="R8c5ee5d6e97846a6"/>
    <p:sldId xmlns:r="http://schemas.openxmlformats.org/officeDocument/2006/relationships" id="260" r:id="R2634617834734065"/>
    <p:sldId xmlns:r="http://schemas.openxmlformats.org/officeDocument/2006/relationships" id="261" r:id="Rc56053558b5e4ee6"/>
    <p:sldId xmlns:r="http://schemas.openxmlformats.org/officeDocument/2006/relationships" id="262" r:id="Rcbbc8190dc15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028697f9a43f9" /><Relationship Type="http://schemas.openxmlformats.org/officeDocument/2006/relationships/slide" Target="/ppt/slides/slide1.xml" Id="Ra541caebb851451e" /><Relationship Type="http://schemas.openxmlformats.org/officeDocument/2006/relationships/slide" Target="/ppt/slides/slide2.xml" Id="R870d7d4a8b4f46fe" /><Relationship Type="http://schemas.openxmlformats.org/officeDocument/2006/relationships/slide" Target="/ppt/slides/slide3.xml" Id="Rf3765a067edc44a4" /><Relationship Type="http://schemas.openxmlformats.org/officeDocument/2006/relationships/slide" Target="/ppt/slides/slide4.xml" Id="R8c5ee5d6e97846a6" /><Relationship Type="http://schemas.openxmlformats.org/officeDocument/2006/relationships/slide" Target="/ppt/slides/slide5.xml" Id="R2634617834734065" /><Relationship Type="http://schemas.openxmlformats.org/officeDocument/2006/relationships/slide" Target="/ppt/slides/slide6.xml" Id="Rc56053558b5e4ee6" /><Relationship Type="http://schemas.openxmlformats.org/officeDocument/2006/relationships/slide" Target="/ppt/slides/slide7.xml" Id="Rcbbc8190dc15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39493c17d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92f52c5dc4080" /><Relationship Type="http://schemas.openxmlformats.org/officeDocument/2006/relationships/theme" Target="/ppt/slideMasters/theme/theme1.xml" Id="R91b1d20381bc4f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92f52c5dc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720ab934c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e5671447f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e94828ff6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6fe259fcb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b41fa7e4e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bff098a9646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1fdf1b968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