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c4b78a93ec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e4ea8e8a2f4a91"/>
  </p:sldMasterIdLst>
  <p:sldIdLst>
    <p:sldId xmlns:r="http://schemas.openxmlformats.org/officeDocument/2006/relationships" id="256" r:id="R923f9ddda2a64157"/>
    <p:sldId xmlns:r="http://schemas.openxmlformats.org/officeDocument/2006/relationships" id="257" r:id="Rf254359554994f7c"/>
    <p:sldId xmlns:r="http://schemas.openxmlformats.org/officeDocument/2006/relationships" id="258" r:id="Rb547c706c8cc4f09"/>
    <p:sldId xmlns:r="http://schemas.openxmlformats.org/officeDocument/2006/relationships" id="259" r:id="R956ede0e65f343d8"/>
    <p:sldId xmlns:r="http://schemas.openxmlformats.org/officeDocument/2006/relationships" id="260" r:id="R2504b90e75b54520"/>
    <p:sldId xmlns:r="http://schemas.openxmlformats.org/officeDocument/2006/relationships" id="261" r:id="R7226e70e72d541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4ea8e8a2f4a91" /><Relationship Type="http://schemas.openxmlformats.org/officeDocument/2006/relationships/slide" Target="/ppt/slides/slide1.xml" Id="R923f9ddda2a64157" /><Relationship Type="http://schemas.openxmlformats.org/officeDocument/2006/relationships/slide" Target="/ppt/slides/slide2.xml" Id="Rf254359554994f7c" /><Relationship Type="http://schemas.openxmlformats.org/officeDocument/2006/relationships/slide" Target="/ppt/slides/slide3.xml" Id="Rb547c706c8cc4f09" /><Relationship Type="http://schemas.openxmlformats.org/officeDocument/2006/relationships/slide" Target="/ppt/slides/slide4.xml" Id="R956ede0e65f343d8" /><Relationship Type="http://schemas.openxmlformats.org/officeDocument/2006/relationships/slide" Target="/ppt/slides/slide5.xml" Id="R2504b90e75b54520" /><Relationship Type="http://schemas.openxmlformats.org/officeDocument/2006/relationships/slide" Target="/ppt/slides/slide6.xml" Id="R7226e70e72d541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8e30fd349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8754d59744d9a" /><Relationship Type="http://schemas.openxmlformats.org/officeDocument/2006/relationships/theme" Target="/ppt/slideMasters/theme/theme1.xml" Id="R0f0520ac0b00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78754d59744d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525f8f9bd49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f65d6ade949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25b958e41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0be4bd9ce4b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a8b7e4544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19e796484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