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e56312e7064b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5131a586af473c"/>
  </p:sldMasterIdLst>
  <p:sldIdLst>
    <p:sldId xmlns:r="http://schemas.openxmlformats.org/officeDocument/2006/relationships" id="256" r:id="Rcda6c094e99449a3"/>
    <p:sldId xmlns:r="http://schemas.openxmlformats.org/officeDocument/2006/relationships" id="257" r:id="Rf2081778bd9c405a"/>
    <p:sldId xmlns:r="http://schemas.openxmlformats.org/officeDocument/2006/relationships" id="258" r:id="Rc1ddc840ec564d84"/>
    <p:sldId xmlns:r="http://schemas.openxmlformats.org/officeDocument/2006/relationships" id="259" r:id="R673ca69c2cab413d"/>
    <p:sldId xmlns:r="http://schemas.openxmlformats.org/officeDocument/2006/relationships" id="260" r:id="R4fb5c0a2114e4093"/>
    <p:sldId xmlns:r="http://schemas.openxmlformats.org/officeDocument/2006/relationships" id="261" r:id="R432bdad95b214962"/>
    <p:sldId xmlns:r="http://schemas.openxmlformats.org/officeDocument/2006/relationships" id="262" r:id="R78bf3f56b6934d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131a586af473c" /><Relationship Type="http://schemas.openxmlformats.org/officeDocument/2006/relationships/slide" Target="/ppt/slides/slide1.xml" Id="Rcda6c094e99449a3" /><Relationship Type="http://schemas.openxmlformats.org/officeDocument/2006/relationships/slide" Target="/ppt/slides/slide2.xml" Id="Rf2081778bd9c405a" /><Relationship Type="http://schemas.openxmlformats.org/officeDocument/2006/relationships/slide" Target="/ppt/slides/slide3.xml" Id="Rc1ddc840ec564d84" /><Relationship Type="http://schemas.openxmlformats.org/officeDocument/2006/relationships/slide" Target="/ppt/slides/slide4.xml" Id="R673ca69c2cab413d" /><Relationship Type="http://schemas.openxmlformats.org/officeDocument/2006/relationships/slide" Target="/ppt/slides/slide5.xml" Id="R4fb5c0a2114e4093" /><Relationship Type="http://schemas.openxmlformats.org/officeDocument/2006/relationships/slide" Target="/ppt/slides/slide6.xml" Id="R432bdad95b214962" /><Relationship Type="http://schemas.openxmlformats.org/officeDocument/2006/relationships/slide" Target="/ppt/slides/slide7.xml" Id="R78bf3f56b6934d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b72774c8934d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e5dd3b6ff4496" /><Relationship Type="http://schemas.openxmlformats.org/officeDocument/2006/relationships/theme" Target="/ppt/slideMasters/theme/theme1.xml" Id="R4ad67fa34bd249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5e5dd3b6ff44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aeedd6b4841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8196cc4ab4c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7884c73f74d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213f7e11e40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6669ea67c45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2cf169acb46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25d7ea80b4e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HASUND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36 621 932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3 863 556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3 170 705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1 363 706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11 968 871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BJØRNULF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01 74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firmapost@hasund.com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880 381 962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