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78c517211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dba2939454283"/>
  </p:sldMasterIdLst>
  <p:sldIdLst>
    <p:sldId xmlns:r="http://schemas.openxmlformats.org/officeDocument/2006/relationships" id="256" r:id="Re6f8ef4431414a48"/>
    <p:sldId xmlns:r="http://schemas.openxmlformats.org/officeDocument/2006/relationships" id="257" r:id="R7df35e3157bd4be9"/>
    <p:sldId xmlns:r="http://schemas.openxmlformats.org/officeDocument/2006/relationships" id="258" r:id="R1983c76fbbad4df1"/>
    <p:sldId xmlns:r="http://schemas.openxmlformats.org/officeDocument/2006/relationships" id="259" r:id="Rc2488258b9c94357"/>
    <p:sldId xmlns:r="http://schemas.openxmlformats.org/officeDocument/2006/relationships" id="260" r:id="R8bba03b330a24f9a"/>
    <p:sldId xmlns:r="http://schemas.openxmlformats.org/officeDocument/2006/relationships" id="261" r:id="Rf9d35e2b68314c05"/>
    <p:sldId xmlns:r="http://schemas.openxmlformats.org/officeDocument/2006/relationships" id="262" r:id="R2d872b4b98cb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dba2939454283" /><Relationship Type="http://schemas.openxmlformats.org/officeDocument/2006/relationships/slide" Target="/ppt/slides/slide1.xml" Id="Re6f8ef4431414a48" /><Relationship Type="http://schemas.openxmlformats.org/officeDocument/2006/relationships/slide" Target="/ppt/slides/slide2.xml" Id="R7df35e3157bd4be9" /><Relationship Type="http://schemas.openxmlformats.org/officeDocument/2006/relationships/slide" Target="/ppt/slides/slide3.xml" Id="R1983c76fbbad4df1" /><Relationship Type="http://schemas.openxmlformats.org/officeDocument/2006/relationships/slide" Target="/ppt/slides/slide4.xml" Id="Rc2488258b9c94357" /><Relationship Type="http://schemas.openxmlformats.org/officeDocument/2006/relationships/slide" Target="/ppt/slides/slide5.xml" Id="R8bba03b330a24f9a" /><Relationship Type="http://schemas.openxmlformats.org/officeDocument/2006/relationships/slide" Target="/ppt/slides/slide6.xml" Id="Rf9d35e2b68314c05" /><Relationship Type="http://schemas.openxmlformats.org/officeDocument/2006/relationships/slide" Target="/ppt/slides/slide7.xml" Id="R2d872b4b98cb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f43f45d67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5b17306da4148" /><Relationship Type="http://schemas.openxmlformats.org/officeDocument/2006/relationships/theme" Target="/ppt/slideMasters/theme/theme1.xml" Id="Rf369887c3bfa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45b17306da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e3c126f2148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aee5ff4c2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3c3cd520c4c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f061091ee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5de8a31744c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f56f6f8254d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5013782ee40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TOM CHRISTOFFERSEN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TOM CHRISTOFFERSEN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880 292 862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