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6d2b5505e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721ee03e24e28"/>
  </p:sldMasterIdLst>
  <p:sldIdLst>
    <p:sldId xmlns:r="http://schemas.openxmlformats.org/officeDocument/2006/relationships" id="256" r:id="Ra36aaf409e1846ff"/>
    <p:sldId xmlns:r="http://schemas.openxmlformats.org/officeDocument/2006/relationships" id="257" r:id="R8a437ae9acd64b0f"/>
    <p:sldId xmlns:r="http://schemas.openxmlformats.org/officeDocument/2006/relationships" id="258" r:id="R514e5a5a2bab4908"/>
    <p:sldId xmlns:r="http://schemas.openxmlformats.org/officeDocument/2006/relationships" id="259" r:id="R5384d8515948457d"/>
    <p:sldId xmlns:r="http://schemas.openxmlformats.org/officeDocument/2006/relationships" id="260" r:id="R223a2ecc7c794fcd"/>
    <p:sldId xmlns:r="http://schemas.openxmlformats.org/officeDocument/2006/relationships" id="261" r:id="Rfdc340303c9e4e16"/>
    <p:sldId xmlns:r="http://schemas.openxmlformats.org/officeDocument/2006/relationships" id="262" r:id="Rb5e781049c60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721ee03e24e28" /><Relationship Type="http://schemas.openxmlformats.org/officeDocument/2006/relationships/slide" Target="/ppt/slides/slide1.xml" Id="Ra36aaf409e1846ff" /><Relationship Type="http://schemas.openxmlformats.org/officeDocument/2006/relationships/slide" Target="/ppt/slides/slide2.xml" Id="R8a437ae9acd64b0f" /><Relationship Type="http://schemas.openxmlformats.org/officeDocument/2006/relationships/slide" Target="/ppt/slides/slide3.xml" Id="R514e5a5a2bab4908" /><Relationship Type="http://schemas.openxmlformats.org/officeDocument/2006/relationships/slide" Target="/ppt/slides/slide4.xml" Id="R5384d8515948457d" /><Relationship Type="http://schemas.openxmlformats.org/officeDocument/2006/relationships/slide" Target="/ppt/slides/slide5.xml" Id="R223a2ecc7c794fcd" /><Relationship Type="http://schemas.openxmlformats.org/officeDocument/2006/relationships/slide" Target="/ppt/slides/slide6.xml" Id="Rfdc340303c9e4e16" /><Relationship Type="http://schemas.openxmlformats.org/officeDocument/2006/relationships/slide" Target="/ppt/slides/slide7.xml" Id="Rb5e781049c60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94eb060d6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0661fcf5c48f8" /><Relationship Type="http://schemas.openxmlformats.org/officeDocument/2006/relationships/theme" Target="/ppt/slideMasters/theme/theme1.xml" Id="R48d53372b435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0661fcf5c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986f0c8f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4e410888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aa742ed0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61088d59c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5556780b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dd94227c1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13e53246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COVENT 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COVENT GARDEN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SIMEN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Mørk - H0502, Bergerveien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880 124 382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