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8c4abce11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c90327c55406a"/>
  </p:sldMasterIdLst>
  <p:sldIdLst>
    <p:sldId xmlns:r="http://schemas.openxmlformats.org/officeDocument/2006/relationships" id="256" r:id="Rbe662c546c5e4cc6"/>
    <p:sldId xmlns:r="http://schemas.openxmlformats.org/officeDocument/2006/relationships" id="257" r:id="R9ef1f3653d784b01"/>
    <p:sldId xmlns:r="http://schemas.openxmlformats.org/officeDocument/2006/relationships" id="258" r:id="R0b5fbb6334524273"/>
    <p:sldId xmlns:r="http://schemas.openxmlformats.org/officeDocument/2006/relationships" id="259" r:id="R7652ac5f439a4454"/>
    <p:sldId xmlns:r="http://schemas.openxmlformats.org/officeDocument/2006/relationships" id="260" r:id="Rf410f689fd114baf"/>
    <p:sldId xmlns:r="http://schemas.openxmlformats.org/officeDocument/2006/relationships" id="261" r:id="Rc2d78505936e4926"/>
    <p:sldId xmlns:r="http://schemas.openxmlformats.org/officeDocument/2006/relationships" id="262" r:id="Rf79664c2bda2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c90327c55406a" /><Relationship Type="http://schemas.openxmlformats.org/officeDocument/2006/relationships/slide" Target="/ppt/slides/slide1.xml" Id="Rbe662c546c5e4cc6" /><Relationship Type="http://schemas.openxmlformats.org/officeDocument/2006/relationships/slide" Target="/ppt/slides/slide2.xml" Id="R9ef1f3653d784b01" /><Relationship Type="http://schemas.openxmlformats.org/officeDocument/2006/relationships/slide" Target="/ppt/slides/slide3.xml" Id="R0b5fbb6334524273" /><Relationship Type="http://schemas.openxmlformats.org/officeDocument/2006/relationships/slide" Target="/ppt/slides/slide4.xml" Id="R7652ac5f439a4454" /><Relationship Type="http://schemas.openxmlformats.org/officeDocument/2006/relationships/slide" Target="/ppt/slides/slide5.xml" Id="Rf410f689fd114baf" /><Relationship Type="http://schemas.openxmlformats.org/officeDocument/2006/relationships/slide" Target="/ppt/slides/slide6.xml" Id="Rc2d78505936e4926" /><Relationship Type="http://schemas.openxmlformats.org/officeDocument/2006/relationships/slide" Target="/ppt/slides/slide7.xml" Id="Rf79664c2bda2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9604e0eda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38f139b0a435c" /><Relationship Type="http://schemas.openxmlformats.org/officeDocument/2006/relationships/theme" Target="/ppt/slideMasters/theme/theme1.xml" Id="R7aa9e6974407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38f139b0a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9fe89745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328a5b25c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a33abc101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0226bbca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bbb12d815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02b274d2a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7d3ac4aa5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