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92287cf70e9477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074187a1e854b91"/>
  </p:sldMasterIdLst>
  <p:sldIdLst>
    <p:sldId xmlns:r="http://schemas.openxmlformats.org/officeDocument/2006/relationships" id="256" r:id="R6022e2e834c24308"/>
    <p:sldId xmlns:r="http://schemas.openxmlformats.org/officeDocument/2006/relationships" id="257" r:id="Rbeb844689f5b4db6"/>
    <p:sldId xmlns:r="http://schemas.openxmlformats.org/officeDocument/2006/relationships" id="258" r:id="R3762701cab0d48ce"/>
    <p:sldId xmlns:r="http://schemas.openxmlformats.org/officeDocument/2006/relationships" id="259" r:id="R61d79ec432564cf2"/>
    <p:sldId xmlns:r="http://schemas.openxmlformats.org/officeDocument/2006/relationships" id="260" r:id="Re772c803dde24e16"/>
    <p:sldId xmlns:r="http://schemas.openxmlformats.org/officeDocument/2006/relationships" id="261" r:id="Rabb6c6baccc044e1"/>
    <p:sldId xmlns:r="http://schemas.openxmlformats.org/officeDocument/2006/relationships" id="262" r:id="R6903127c992e422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74187a1e854b91" /><Relationship Type="http://schemas.openxmlformats.org/officeDocument/2006/relationships/slide" Target="/ppt/slides/slide1.xml" Id="R6022e2e834c24308" /><Relationship Type="http://schemas.openxmlformats.org/officeDocument/2006/relationships/slide" Target="/ppt/slides/slide2.xml" Id="Rbeb844689f5b4db6" /><Relationship Type="http://schemas.openxmlformats.org/officeDocument/2006/relationships/slide" Target="/ppt/slides/slide3.xml" Id="R3762701cab0d48ce" /><Relationship Type="http://schemas.openxmlformats.org/officeDocument/2006/relationships/slide" Target="/ppt/slides/slide4.xml" Id="R61d79ec432564cf2" /><Relationship Type="http://schemas.openxmlformats.org/officeDocument/2006/relationships/slide" Target="/ppt/slides/slide5.xml" Id="Re772c803dde24e16" /><Relationship Type="http://schemas.openxmlformats.org/officeDocument/2006/relationships/slide" Target="/ppt/slides/slide6.xml" Id="Rabb6c6baccc044e1" /><Relationship Type="http://schemas.openxmlformats.org/officeDocument/2006/relationships/slide" Target="/ppt/slides/slide7.xml" Id="R6903127c992e422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ea9a7f4e3f455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242bcf46c947d6" /><Relationship Type="http://schemas.openxmlformats.org/officeDocument/2006/relationships/theme" Target="/ppt/slideMasters/theme/theme1.xml" Id="Ra5b7a15e615f49e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b242bcf46c947d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c0ea8168cc49a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12e571f4b6405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97b94eccbe427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4c36ece7bd4c5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c8b221ab634d9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0ddfb619944fa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9dce90303c4ce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ECIT NORIAN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NORIAN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ECIT NORIAN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NORIAN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NORIAN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NORIAN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271 649 964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25 691 242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28 077 395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39 017 599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101 733 739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NORIAN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NORIAN TOPCO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NORIAN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Eufemias gate 6A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91 13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post@norian.no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www.norian.no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879 906 792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NORIAN AS</a:t>
            </a:r>
          </a:p>
        </p:txBody>
      </p:sp>
    </p:spTree>
  </p:cSld>
  <p:clrMapOvr>
    <a:masterClrMapping xmlns:a="http://schemas.openxmlformats.org/drawingml/2006/main"/>
  </p:clrMapOvr>
</p:sld>
</file>