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7c89d7c0d340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bcb4dd59184f94"/>
  </p:sldMasterIdLst>
  <p:sldIdLst>
    <p:sldId xmlns:r="http://schemas.openxmlformats.org/officeDocument/2006/relationships" id="256" r:id="Rfd8bd1db33e446d0"/>
    <p:sldId xmlns:r="http://schemas.openxmlformats.org/officeDocument/2006/relationships" id="257" r:id="R733dabd5b5d0495b"/>
    <p:sldId xmlns:r="http://schemas.openxmlformats.org/officeDocument/2006/relationships" id="258" r:id="R44df4794c7cc40ae"/>
    <p:sldId xmlns:r="http://schemas.openxmlformats.org/officeDocument/2006/relationships" id="259" r:id="R52fbde8ec38c4e87"/>
    <p:sldId xmlns:r="http://schemas.openxmlformats.org/officeDocument/2006/relationships" id="260" r:id="Rc8de47245f4c4c9c"/>
    <p:sldId xmlns:r="http://schemas.openxmlformats.org/officeDocument/2006/relationships" id="261" r:id="R1055d3ba2bf84fbe"/>
    <p:sldId xmlns:r="http://schemas.openxmlformats.org/officeDocument/2006/relationships" id="262" r:id="Rf3eca9a8da33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cb4dd59184f94" /><Relationship Type="http://schemas.openxmlformats.org/officeDocument/2006/relationships/slide" Target="/ppt/slides/slide1.xml" Id="Rfd8bd1db33e446d0" /><Relationship Type="http://schemas.openxmlformats.org/officeDocument/2006/relationships/slide" Target="/ppt/slides/slide2.xml" Id="R733dabd5b5d0495b" /><Relationship Type="http://schemas.openxmlformats.org/officeDocument/2006/relationships/slide" Target="/ppt/slides/slide3.xml" Id="R44df4794c7cc40ae" /><Relationship Type="http://schemas.openxmlformats.org/officeDocument/2006/relationships/slide" Target="/ppt/slides/slide4.xml" Id="R52fbde8ec38c4e87" /><Relationship Type="http://schemas.openxmlformats.org/officeDocument/2006/relationships/slide" Target="/ppt/slides/slide5.xml" Id="Rc8de47245f4c4c9c" /><Relationship Type="http://schemas.openxmlformats.org/officeDocument/2006/relationships/slide" Target="/ppt/slides/slide6.xml" Id="R1055d3ba2bf84fbe" /><Relationship Type="http://schemas.openxmlformats.org/officeDocument/2006/relationships/slide" Target="/ppt/slides/slide7.xml" Id="Rf3eca9a8da33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daa05cdd449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7024d1de14c16" /><Relationship Type="http://schemas.openxmlformats.org/officeDocument/2006/relationships/theme" Target="/ppt/slideMasters/theme/theme1.xml" Id="R47ee1a1faac94f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7024d1de14c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3a21bf73846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acf7eb5a449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087d97e4345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6debf51cf4c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4df8cf4c549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8f2856a424e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92f3650b045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HOLDING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1 164 805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24 616 339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24 917 354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EDSTRØM FINN OLE ST-S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65B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879 660 882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