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6b5a16b8c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9808ed91f46a3"/>
  </p:sldMasterIdLst>
  <p:sldIdLst>
    <p:sldId xmlns:r="http://schemas.openxmlformats.org/officeDocument/2006/relationships" id="256" r:id="Rd79817c4102a49d9"/>
    <p:sldId xmlns:r="http://schemas.openxmlformats.org/officeDocument/2006/relationships" id="257" r:id="R86c8e0f023494ccd"/>
    <p:sldId xmlns:r="http://schemas.openxmlformats.org/officeDocument/2006/relationships" id="258" r:id="R7d2324a43c4145dc"/>
    <p:sldId xmlns:r="http://schemas.openxmlformats.org/officeDocument/2006/relationships" id="259" r:id="Rde93ced2f4374657"/>
    <p:sldId xmlns:r="http://schemas.openxmlformats.org/officeDocument/2006/relationships" id="260" r:id="R18426a2da5ee4c3e"/>
    <p:sldId xmlns:r="http://schemas.openxmlformats.org/officeDocument/2006/relationships" id="261" r:id="R37be15e67a3e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9808ed91f46a3" /><Relationship Type="http://schemas.openxmlformats.org/officeDocument/2006/relationships/slide" Target="/ppt/slides/slide1.xml" Id="Rd79817c4102a49d9" /><Relationship Type="http://schemas.openxmlformats.org/officeDocument/2006/relationships/slide" Target="/ppt/slides/slide2.xml" Id="R86c8e0f023494ccd" /><Relationship Type="http://schemas.openxmlformats.org/officeDocument/2006/relationships/slide" Target="/ppt/slides/slide3.xml" Id="R7d2324a43c4145dc" /><Relationship Type="http://schemas.openxmlformats.org/officeDocument/2006/relationships/slide" Target="/ppt/slides/slide4.xml" Id="Rde93ced2f4374657" /><Relationship Type="http://schemas.openxmlformats.org/officeDocument/2006/relationships/slide" Target="/ppt/slides/slide5.xml" Id="R18426a2da5ee4c3e" /><Relationship Type="http://schemas.openxmlformats.org/officeDocument/2006/relationships/slide" Target="/ppt/slides/slide6.xml" Id="R37be15e67a3e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93e018747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e1f176a9c42f4" /><Relationship Type="http://schemas.openxmlformats.org/officeDocument/2006/relationships/theme" Target="/ppt/slideMasters/theme/theme1.xml" Id="Rd4488aaf05db4a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e1f176a9c42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cdfa37225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6e0f73cdd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69025323b46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8106d2fe34e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901339ce141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c3f507e79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65B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56 20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879 660 882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HOLDING AS</a:t>
            </a:r>
          </a:p>
        </p:txBody>
      </p:sp>
    </p:spTree>
  </p:cSld>
  <p:clrMapOvr>
    <a:masterClrMapping xmlns:a="http://schemas.openxmlformats.org/drawingml/2006/main"/>
  </p:clrMapOvr>
</p:sld>
</file>